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ntique Olive Compac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0000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814946-7112-4E2A-97EC-6B29A9DB2775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9225-D572-4F23-98F3-A2619055D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1916AB2-B86B-4943-9A3B-DB7F8D1A284C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7789-24A7-41E0-9A81-FC39595AA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FEF72B-A9A7-4E6C-9D91-2572D67D8AF7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F0E1-E648-4F8F-AC25-1E9F75A9E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A7CEF1-4D7B-4D8B-83F4-D6A90DCC98AB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DDC4-6EC0-44DC-A87A-0D77FE7A9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C050EE3-3153-4974-874F-CCE6F7741D84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51D3-1321-4171-A6A3-F65515DDD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3911E7-373F-458D-B710-D6A13299D782}" type="datetimeFigureOut">
              <a:rPr lang="en-US"/>
              <a:pPr>
                <a:defRPr/>
              </a:pPr>
              <a:t>11/23/2022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381000"/>
            <a:ext cx="699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EB055-5E7F-4C62-84F1-630A7DFC6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 charset="0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éli ké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8066"/>
            <a:ext cx="12192000" cy="68580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0" y="2185352"/>
            <a:ext cx="12192000" cy="2492375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hu-HU"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Magyar Tannyelvű Alapiskola </a:t>
            </a:r>
            <a:br>
              <a:rPr lang="hu-HU"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hu-HU"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Felsőpatony</a:t>
            </a:r>
            <a:r>
              <a:rPr lang="sk-SK"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sk-SK" sz="7200" b="1" cap="none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127000">
                  <a:srgbClr val="FFFF00"/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9458" name="Picture 5" descr="ERB SKO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4250" y="4677727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0"/>
            <a:ext cx="111044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t1s.com - CrystalKiskarácsony nagykarácson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in="2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984">
        <p15:prstTrans prst="curtains"/>
      </p:transition>
    </mc:Choice>
    <mc:Fallback xmlns="">
      <p:transition spd="slow" advClick="0" advTm="1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3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7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75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750" fill="hold">
                                          <p:stCondLst>
                                            <p:cond delay="52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0" autoRev="1" fill="remov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0" autoRev="1" fill="remov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0" autoRev="1" fill="remov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0" autoRev="1" fill="remov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41513"/>
            <a:ext cx="121920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5800" y="323850"/>
            <a:ext cx="9810750" cy="17097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hu-HU" sz="7200" b="1" cap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ÜNNEPVÁRÓ</a:t>
            </a:r>
            <a:br>
              <a:rPr lang="hu-HU" sz="7200" b="1" cap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400" b="1" cap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2022. november 26. – 8:00 órától</a:t>
            </a:r>
          </a:p>
        </p:txBody>
      </p:sp>
      <p:sp>
        <p:nvSpPr>
          <p:cNvPr id="20482" name="Podnadpis 2"/>
          <p:cNvSpPr>
            <a:spLocks noGrp="1"/>
          </p:cNvSpPr>
          <p:nvPr>
            <p:ph type="subTitle" idx="4294967295"/>
          </p:nvPr>
        </p:nvSpPr>
        <p:spPr>
          <a:xfrm>
            <a:off x="0" y="5537200"/>
            <a:ext cx="12192000" cy="1320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u-HU" sz="2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A FELSŐPATONYI MAGYAR TANNYELVŰ ALAPISKOLA SZÜLŐI SZÖVETSÉGE szeretettel meghív minden kedves érdeklődőt a kultúrház előtt tartandó ünnepváróra, ahol kézműves termékek, koszorúk, mézeskalácsok, sütemények megvásárlásával tudják támogatni iskolánk diákjait.</a:t>
            </a:r>
            <a:endParaRPr lang="sk-SK" sz="2400" dirty="0" smtClean="0">
              <a:solidFill>
                <a:srgbClr val="99FF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0484" name="Picture 5" descr="ERB SKO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34">
        <p:random/>
      </p:transition>
    </mc:Choice>
    <mc:Fallback>
      <p:transition spd="slow" advClick="0" advTm="12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75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375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4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8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karácso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19337"/>
            <a:ext cx="12192000" cy="453866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/>
          </p:cNvSpPr>
          <p:nvPr/>
        </p:nvSpPr>
        <p:spPr bwMode="auto">
          <a:xfrm>
            <a:off x="0" y="289673"/>
            <a:ext cx="12192000" cy="185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99FF66">
                <a:alpha val="40000"/>
              </a:srgbClr>
            </a:glow>
            <a:innerShdw blurRad="165100">
              <a:srgbClr val="FFC000"/>
            </a:innerShdw>
          </a:effectLst>
          <a:scene3d>
            <a:camera prst="orthographicFront"/>
            <a:lightRig rig="threePt" dir="t"/>
          </a:scene3d>
          <a:sp3d>
            <a:contourClr>
              <a:srgbClr val="FF0000"/>
            </a:contourClr>
          </a:sp3d>
        </p:spPr>
        <p:txBody>
          <a:bodyPr anchor="b"/>
          <a:lstStyle/>
          <a:p>
            <a:pPr algn="ctr" defTabSz="914400">
              <a:lnSpc>
                <a:spcPct val="90000"/>
              </a:lnSpc>
              <a:defRPr/>
            </a:pPr>
            <a:r>
              <a:rPr lang="hu-H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KÉZMŰVES </a:t>
            </a:r>
            <a:r>
              <a:rPr lang="hu-H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FOGLALKOZÁS</a:t>
            </a:r>
            <a:r>
              <a:rPr lang="hu-HU" sz="72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hu-HU" sz="72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</a:b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2022. december 5. – 13:00 órától</a:t>
            </a:r>
          </a:p>
        </p:txBody>
      </p:sp>
      <p:pic>
        <p:nvPicPr>
          <p:cNvPr id="20484" name="Picture 5" descr="ERB SKO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76" y="4652682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13">
        <p14:doors dir="vert"/>
      </p:transition>
    </mc:Choice>
    <mc:Fallback xmlns="">
      <p:transition spd="slow" advClick="0" advTm="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8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/>
          </p:cNvSpPr>
          <p:nvPr/>
        </p:nvSpPr>
        <p:spPr bwMode="auto">
          <a:xfrm>
            <a:off x="1679574" y="2309813"/>
            <a:ext cx="890976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</a:pPr>
            <a:r>
              <a:rPr lang="hu-HU" sz="60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KARÁCSONYI MŰSOR</a:t>
            </a:r>
            <a:br>
              <a:rPr lang="hu-HU" sz="60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hu-H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2022. december 22. – 10:00 órától</a:t>
            </a:r>
          </a:p>
        </p:txBody>
      </p:sp>
      <p:pic>
        <p:nvPicPr>
          <p:cNvPr id="11267" name="Picture 3" descr="hara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7" y="234950"/>
            <a:ext cx="8214083" cy="2074863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Grp="1"/>
          </p:cNvSpPr>
          <p:nvPr>
            <p:ph type="subTitle" idx="4294967295"/>
          </p:nvPr>
        </p:nvSpPr>
        <p:spPr>
          <a:xfrm>
            <a:off x="1988086" y="4189413"/>
            <a:ext cx="8292741" cy="838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Szeretettel várunk minden </a:t>
            </a:r>
            <a:r>
              <a:rPr lang="hu-H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kedves szülőt</a:t>
            </a:r>
            <a:endParaRPr lang="hu-H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6" descr="kkk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/>
          </p:cNvSpPr>
          <p:nvPr/>
        </p:nvSpPr>
        <p:spPr bwMode="auto">
          <a:xfrm>
            <a:off x="1660525" y="1946275"/>
            <a:ext cx="91249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>
              <a:lnSpc>
                <a:spcPct val="90000"/>
              </a:lnSpc>
              <a:defRPr/>
            </a:pPr>
            <a:r>
              <a:rPr lang="hu-H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SZAVALÓVERSENY</a:t>
            </a:r>
            <a:br>
              <a:rPr lang="hu-H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</a:b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itchFamily="82" charset="0"/>
              </a:rPr>
              <a:t>2022. december 21.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10953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ERB SKO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413" y="4532313"/>
            <a:ext cx="232568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75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75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75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Výpary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ýpar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248</TotalTime>
  <Words>82</Words>
  <Application>Microsoft Office PowerPoint</Application>
  <PresentationFormat>Širokouhlá</PresentationFormat>
  <Paragraphs>7</Paragraphs>
  <Slides>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2" baseType="lpstr">
      <vt:lpstr>Algerian</vt:lpstr>
      <vt:lpstr>Antique Olive Compact</vt:lpstr>
      <vt:lpstr>Arial</vt:lpstr>
      <vt:lpstr>Baskerville Old Face</vt:lpstr>
      <vt:lpstr>Century Gothic</vt:lpstr>
      <vt:lpstr>Monotype Corsiva</vt:lpstr>
      <vt:lpstr>Výpary</vt:lpstr>
      <vt:lpstr>Magyar Tannyelvű Alapiskola  Felsőpatony </vt:lpstr>
      <vt:lpstr>ÜNNEPVÁRÓ 2022. november 26. – 8:00 órától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MEGHÍVó</dc:title>
  <dc:creator>Administrator</dc:creator>
  <cp:lastModifiedBy>Admin</cp:lastModifiedBy>
  <cp:revision>23</cp:revision>
  <dcterms:created xsi:type="dcterms:W3CDTF">2022-05-06T08:49:29Z</dcterms:created>
  <dcterms:modified xsi:type="dcterms:W3CDTF">2022-11-23T11:29:49Z</dcterms:modified>
</cp:coreProperties>
</file>