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E225F9-489B-43B1-83D6-48B9FA7FE7B2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82096A-E3D7-41C6-8F6E-775EA3B2D09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Międzynarodowy Dzień Wody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21.03.2023 r.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Warsztaty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Warsztaty, w których nasi uczniowie wzięli udział miały na celu wskazanie jak gospodarować wodą, jak tę wodę oszczędzać. Wody zdatnej do picia jest coraz mniej. W Światowy Dzień Wody przygotowaliśmy warsztaty, zagadki, zadania, doświadczenia i konkursy związane z wodą. Symbolem Światowego Dnia Wody 2023 jest koliber. Uczniowie wysłuchali bajki w języku angielskim o kolibrze, który sam chciał ugasić pożar. Inne zwierzęta tylko przyglądały się ptakowi, który w dziobie nosił </a:t>
            </a:r>
            <a:r>
              <a:rPr lang="pl-PL" dirty="0" smtClean="0"/>
              <a:t>wodę. </a:t>
            </a:r>
            <a:r>
              <a:rPr lang="pl-PL" dirty="0"/>
              <a:t>Pytały: - po co to robisz? A on odpowiedział: - robię, co mogę. Ważne jest każde nawet najmniejsze działanie, </a:t>
            </a:r>
            <a:r>
              <a:rPr lang="pl-PL" i="1" dirty="0"/>
              <a:t>które w dużej grupie daje wielki efekt. </a:t>
            </a:r>
          </a:p>
          <a:p>
            <a:endParaRPr lang="pl-PL" dirty="0"/>
          </a:p>
        </p:txBody>
      </p:sp>
      <p:pic>
        <p:nvPicPr>
          <p:cNvPr id="1026" name="Picture 2" descr="C:\Users\Mariola\Desktop\Dzień Wody\DSC_0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0174"/>
            <a:ext cx="3209948" cy="2949093"/>
          </a:xfrm>
          <a:prstGeom prst="rect">
            <a:avLst/>
          </a:prstGeom>
          <a:noFill/>
        </p:spPr>
      </p:pic>
      <p:pic>
        <p:nvPicPr>
          <p:cNvPr id="1028" name="Picture 4" descr="C:\Users\Mariola\Desktop\DSC_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3897311" cy="224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warsztaty</a:t>
            </a:r>
            <a:endParaRPr lang="pl-PL" dirty="0"/>
          </a:p>
        </p:txBody>
      </p:sp>
      <p:pic>
        <p:nvPicPr>
          <p:cNvPr id="2050" name="Picture 2" descr="C:\Users\Mariola\Desktop\DSC_0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428604"/>
            <a:ext cx="3128956" cy="2870999"/>
          </a:xfrm>
          <a:prstGeom prst="rect">
            <a:avLst/>
          </a:prstGeom>
          <a:noFill/>
        </p:spPr>
      </p:pic>
      <p:pic>
        <p:nvPicPr>
          <p:cNvPr id="2051" name="Picture 3" descr="C:\Users\Mariola\Desktop\DSC_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857496"/>
            <a:ext cx="3786214" cy="2526092"/>
          </a:xfrm>
          <a:prstGeom prst="rect">
            <a:avLst/>
          </a:prstGeom>
          <a:noFill/>
        </p:spPr>
      </p:pic>
      <p:pic>
        <p:nvPicPr>
          <p:cNvPr id="2052" name="Picture 4" descr="C:\Users\Mariola\Desktop\DSC_0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642918"/>
            <a:ext cx="3244874" cy="2801204"/>
          </a:xfrm>
          <a:prstGeom prst="rect">
            <a:avLst/>
          </a:prstGeom>
          <a:noFill/>
        </p:spPr>
      </p:pic>
      <p:pic>
        <p:nvPicPr>
          <p:cNvPr id="2053" name="Picture 5" descr="C:\Users\Mariola\Desktop\DSC_0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008" y="3571876"/>
            <a:ext cx="4004551" cy="267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124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Aspekt</vt:lpstr>
      <vt:lpstr>Międzynarodowy Dzień Wody</vt:lpstr>
      <vt:lpstr>Warsztaty</vt:lpstr>
      <vt:lpstr>warsztaty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Dzień Wody</dc:title>
  <dc:creator>Mariola</dc:creator>
  <cp:lastModifiedBy>Mariola</cp:lastModifiedBy>
  <cp:revision>2</cp:revision>
  <dcterms:created xsi:type="dcterms:W3CDTF">2023-04-24T11:15:40Z</dcterms:created>
  <dcterms:modified xsi:type="dcterms:W3CDTF">2023-04-24T11:28:53Z</dcterms:modified>
</cp:coreProperties>
</file>