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media/audio71.wav" ContentType="audio/x-wav"/>
  <Override PartName="/ppt/media/audio81.wav" ContentType="audio/x-wav"/>
  <Override PartName="/ppt/media/audio91.wav" ContentType="audio/x-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audio41.wav" ContentType="audio/x-wav"/>
  <Override PartName="/ppt/media/audio51.wav" ContentType="audio/x-wav"/>
  <Override PartName="/ppt/media/audio61.wav" ContentType="audio/x-wav"/>
  <Override PartName="/ppt/slideLayouts/slideLayout10.xml" ContentType="application/vnd.openxmlformats-officedocument.presentationml.slideLayout+xml"/>
  <Override PartName="/ppt/media/audio11.wav" ContentType="audio/x-wav"/>
  <Override PartName="/ppt/media/audio2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DE4"/>
    <a:srgbClr val="CB35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5926F80-6712-4EF8-84FF-A7FA6DE75A57}" type="datetimeFigureOut">
              <a:rPr lang="pl-PL" smtClean="0"/>
              <a:pPr/>
              <a:t>2022-12-19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B785A11D-1A9A-41E8-ADFB-8D9E13920F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3729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F80-6712-4EF8-84FF-A7FA6DE75A57}" type="datetimeFigureOut">
              <a:rPr lang="pl-PL" smtClean="0"/>
              <a:pPr/>
              <a:t>2022-12-19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A11D-1A9A-41E8-ADFB-8D9E13920F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2587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F80-6712-4EF8-84FF-A7FA6DE75A57}" type="datetimeFigureOut">
              <a:rPr lang="pl-PL" smtClean="0"/>
              <a:pPr/>
              <a:t>2022-12-19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A11D-1A9A-41E8-ADFB-8D9E13920F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538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F80-6712-4EF8-84FF-A7FA6DE75A57}" type="datetimeFigureOut">
              <a:rPr lang="pl-PL" smtClean="0"/>
              <a:pPr/>
              <a:t>2022-12-19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A11D-1A9A-41E8-ADFB-8D9E13920F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30311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F80-6712-4EF8-84FF-A7FA6DE75A57}" type="datetimeFigureOut">
              <a:rPr lang="pl-PL" smtClean="0"/>
              <a:pPr/>
              <a:t>2022-12-19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A11D-1A9A-41E8-ADFB-8D9E13920F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869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F80-6712-4EF8-84FF-A7FA6DE75A57}" type="datetimeFigureOut">
              <a:rPr lang="pl-PL" smtClean="0"/>
              <a:pPr/>
              <a:t>2022-12-19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A11D-1A9A-41E8-ADFB-8D9E13920F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82348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F80-6712-4EF8-84FF-A7FA6DE75A57}" type="datetimeFigureOut">
              <a:rPr lang="pl-PL" smtClean="0"/>
              <a:pPr/>
              <a:t>2022-12-19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A11D-1A9A-41E8-ADFB-8D9E13920F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93703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F80-6712-4EF8-84FF-A7FA6DE75A57}" type="datetimeFigureOut">
              <a:rPr lang="pl-PL" smtClean="0"/>
              <a:pPr/>
              <a:t>2022-12-19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A11D-1A9A-41E8-ADFB-8D9E13920F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73499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F80-6712-4EF8-84FF-A7FA6DE75A57}" type="datetimeFigureOut">
              <a:rPr lang="pl-PL" smtClean="0"/>
              <a:pPr/>
              <a:t>2022-12-19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A11D-1A9A-41E8-ADFB-8D9E13920F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0565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F80-6712-4EF8-84FF-A7FA6DE75A57}" type="datetimeFigureOut">
              <a:rPr lang="pl-PL" smtClean="0"/>
              <a:pPr/>
              <a:t>2022-12-19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A11D-1A9A-41E8-ADFB-8D9E13920F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2687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F80-6712-4EF8-84FF-A7FA6DE75A57}" type="datetimeFigureOut">
              <a:rPr lang="pl-PL" smtClean="0"/>
              <a:pPr/>
              <a:t>2022-12-19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A11D-1A9A-41E8-ADFB-8D9E13920F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246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F80-6712-4EF8-84FF-A7FA6DE75A57}" type="datetimeFigureOut">
              <a:rPr lang="pl-PL" smtClean="0"/>
              <a:pPr/>
              <a:t>2022-12-19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A11D-1A9A-41E8-ADFB-8D9E13920F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633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F80-6712-4EF8-84FF-A7FA6DE75A57}" type="datetimeFigureOut">
              <a:rPr lang="pl-PL" smtClean="0"/>
              <a:pPr/>
              <a:t>2022-12-19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A11D-1A9A-41E8-ADFB-8D9E13920F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5976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F80-6712-4EF8-84FF-A7FA6DE75A57}" type="datetimeFigureOut">
              <a:rPr lang="pl-PL" smtClean="0"/>
              <a:pPr/>
              <a:t>2022-12-19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A11D-1A9A-41E8-ADFB-8D9E13920F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2635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F80-6712-4EF8-84FF-A7FA6DE75A57}" type="datetimeFigureOut">
              <a:rPr lang="pl-PL" smtClean="0"/>
              <a:pPr/>
              <a:t>2022-12-19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A11D-1A9A-41E8-ADFB-8D9E13920F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384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F80-6712-4EF8-84FF-A7FA6DE75A57}" type="datetimeFigureOut">
              <a:rPr lang="pl-PL" smtClean="0"/>
              <a:pPr/>
              <a:t>2022-12-19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A11D-1A9A-41E8-ADFB-8D9E13920F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4576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F80-6712-4EF8-84FF-A7FA6DE75A57}" type="datetimeFigureOut">
              <a:rPr lang="pl-PL" smtClean="0"/>
              <a:pPr/>
              <a:t>2022-12-19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A11D-1A9A-41E8-ADFB-8D9E13920F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3899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5926F80-6712-4EF8-84FF-A7FA6DE75A57}" type="datetimeFigureOut">
              <a:rPr lang="pl-PL" smtClean="0"/>
              <a:pPr/>
              <a:t>2022-12-19</a:t>
            </a:fld>
            <a:endParaRPr lang="pl-PL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785A11D-1A9A-41E8-ADFB-8D9E13920F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128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1.wav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1.wav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1.wav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1.wa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81.wav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audio" Target="../media/audio9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4955" y="1378634"/>
            <a:ext cx="8825658" cy="3005543"/>
          </a:xfrm>
        </p:spPr>
        <p:txBody>
          <a:bodyPr/>
          <a:lstStyle/>
          <a:p>
            <a:r>
              <a:rPr lang="pl-PL" sz="4800" dirty="0">
                <a:latin typeface="Jokerman" panose="04090605060D06020702" pitchFamily="82" charset="0"/>
              </a:rPr>
              <a:t>                                                        ŻEGNANIE STAREGO </a:t>
            </a:r>
            <a:br>
              <a:rPr lang="pl-PL" sz="4800" dirty="0">
                <a:latin typeface="Jokerman" panose="04090605060D06020702" pitchFamily="82" charset="0"/>
              </a:rPr>
            </a:br>
            <a:r>
              <a:rPr lang="pl-PL" sz="4800" dirty="0">
                <a:latin typeface="Jokerman" panose="04090605060D06020702" pitchFamily="82" charset="0"/>
              </a:rPr>
              <a:t>I WITANIE NOWEGO ROKU                                      W RÓŻNYCH </a:t>
            </a:r>
            <a:br>
              <a:rPr lang="pl-PL" sz="4800" dirty="0">
                <a:latin typeface="Jokerman" panose="04090605060D06020702" pitchFamily="82" charset="0"/>
              </a:rPr>
            </a:br>
            <a:r>
              <a:rPr lang="pl-PL" sz="4800" dirty="0">
                <a:latin typeface="Jokerman" panose="04090605060D06020702" pitchFamily="82" charset="0"/>
              </a:rPr>
              <a:t>ZAKĄTKACH ŚWIATA.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627" y="4184152"/>
            <a:ext cx="2466975" cy="18478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955" y="4384177"/>
            <a:ext cx="2781300" cy="16478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93685" y="747364"/>
            <a:ext cx="2086928" cy="126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110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fade/>
        <p:sndAc>
          <p:stSnd>
            <p:snd r:embed="rId6" name="chimes.wav"/>
          </p:stSnd>
        </p:sndAc>
      </p:transition>
    </mc:Choice>
    <mc:Fallback>
      <p:transition>
        <p:fade/>
        <p:sndAc>
          <p:stSnd>
            <p:snd r:embed="rId2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Jokerman" panose="04090605060D06020702" pitchFamily="82" charset="0"/>
              </a:rPr>
              <a:t>1.Rumunia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7834" y="2687906"/>
            <a:ext cx="8761413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Zwój poziomy 11"/>
          <p:cNvSpPr/>
          <p:nvPr/>
        </p:nvSpPr>
        <p:spPr>
          <a:xfrm>
            <a:off x="634765" y="1436730"/>
            <a:ext cx="4698610" cy="270803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>
                <a:latin typeface="Comic Sans MS" panose="030F0702030302020204" pitchFamily="66" charset="0"/>
              </a:rPr>
              <a:t>Rumuńscy rolnicy w Sylwestra starają się usłyszeć i zrozumieć mowę zwierząt. Jeśli im się uda, kolejny rok z pewnością będzie pomyślny.</a:t>
            </a:r>
          </a:p>
        </p:txBody>
      </p:sp>
      <p:sp>
        <p:nvSpPr>
          <p:cNvPr id="13" name="Zwój poziomy 12"/>
          <p:cNvSpPr/>
          <p:nvPr/>
        </p:nvSpPr>
        <p:spPr>
          <a:xfrm>
            <a:off x="6036444" y="4093345"/>
            <a:ext cx="5591884" cy="2454764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omic Sans MS" panose="030F0702030302020204" pitchFamily="66" charset="0"/>
              </a:rPr>
              <a:t>Kolejny zwyczaj polega na tym, że obywatele Rumunii w ostatni dzień roku zakładają </a:t>
            </a:r>
            <a:r>
              <a:rPr lang="pl-PL" b="1" dirty="0">
                <a:latin typeface="Comic Sans MS" panose="030F0702030302020204" pitchFamily="66" charset="0"/>
              </a:rPr>
              <a:t>kostium niedźwiedzia</a:t>
            </a:r>
            <a:r>
              <a:rPr lang="pl-PL" dirty="0">
                <a:latin typeface="Comic Sans MS" panose="030F0702030302020204" pitchFamily="66" charset="0"/>
              </a:rPr>
              <a:t>. Pochód przebierańców idzie od domu do domu, aby uchronić ludzi od złych duchów.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66593">
            <a:off x="1541252" y="4263960"/>
            <a:ext cx="3187135" cy="2262799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1334">
            <a:off x="6717278" y="2022549"/>
            <a:ext cx="3262088" cy="18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7081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urtains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Jokerman" panose="04090605060D06020702" pitchFamily="82" charset="0"/>
              </a:rPr>
              <a:t>2.Syberia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0438" y="2911816"/>
            <a:ext cx="8761413" cy="341630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sp>
        <p:nvSpPr>
          <p:cNvPr id="4" name="Zwój pionowy 3"/>
          <p:cNvSpPr/>
          <p:nvPr/>
        </p:nvSpPr>
        <p:spPr>
          <a:xfrm>
            <a:off x="407964" y="1676400"/>
            <a:ext cx="4543864" cy="4863806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Na Syberii podczas Sylwestra wycina się w jeziorze Bajkał przeręblę. Następnie nurkowie schodzą pod wodę, zabierając ze sobą małe drzewo, by je... zasadzić na dnie!</a:t>
            </a:r>
            <a:r>
              <a:rPr lang="pl-PL" b="1" dirty="0"/>
              <a:t> </a:t>
            </a:r>
            <a:r>
              <a:rPr lang="pl-PL" dirty="0"/>
              <a:t>Co ważne, w tym rytuale nie uczestniczą jedynie profesjonalni nurkowie! Ten zwyczaj praktykuje się nie tylko na jeziorze Bajkał, ale również na rzece Lenie, w której korycie także "sadzi" się rośliny.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9245" y="2587184"/>
            <a:ext cx="2882189" cy="192024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0788" y="4507424"/>
            <a:ext cx="3231466" cy="19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368962"/>
      </p:ext>
    </p:extLst>
  </p:cSld>
  <p:clrMapOvr>
    <a:masterClrMapping/>
  </p:clrMapOvr>
  <p:transition spd="slow">
    <p:randomBar dir="vert"/>
    <p:sndAc>
      <p:stSnd>
        <p:snd r:embed="rId2" name="arrow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Jokerman" panose="04090605060D06020702" pitchFamily="82" charset="0"/>
              </a:rPr>
              <a:t>3.Dania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 </a:t>
            </a:r>
          </a:p>
        </p:txBody>
      </p:sp>
      <p:sp>
        <p:nvSpPr>
          <p:cNvPr id="4" name="Objaśnienie owalne 3"/>
          <p:cNvSpPr/>
          <p:nvPr/>
        </p:nvSpPr>
        <p:spPr>
          <a:xfrm>
            <a:off x="6654018" y="1814732"/>
            <a:ext cx="5233183" cy="420506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omic Sans MS" panose="030F0702030302020204" pitchFamily="66" charset="0"/>
              </a:rPr>
              <a:t>Co robią Duńczycy w Sylwestra? Idą do swoich przyjaciół i na szczęście roztrzaskują o ich drzwi talerze</a:t>
            </a:r>
            <a:r>
              <a:rPr lang="pl-PL" b="1" dirty="0">
                <a:latin typeface="Comic Sans MS" panose="030F0702030302020204" pitchFamily="66" charset="0"/>
              </a:rPr>
              <a:t>. </a:t>
            </a:r>
            <a:r>
              <a:rPr lang="pl-PL" dirty="0">
                <a:latin typeface="Comic Sans MS" panose="030F0702030302020204" pitchFamily="66" charset="0"/>
              </a:rPr>
              <a:t>Im więcej ktoś znajdzie rozbitego szkła pod swoimi drzwiami, tym bardziej może czuć się popularny i lubiany. O północy w Danii skacze się również przez krzesła. Ten zwyczaj jest symbolem przeskoku ze starego roku w nowy.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90974">
            <a:off x="548640" y="2532159"/>
            <a:ext cx="2730596" cy="15662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72388">
            <a:off x="3221476" y="3554413"/>
            <a:ext cx="3028950" cy="15144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948279">
            <a:off x="876625" y="455697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1618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  <p:sndAc>
          <p:stSnd>
            <p:snd r:embed="rId6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Jokerman" panose="04090605060D06020702" pitchFamily="82" charset="0"/>
              </a:rPr>
              <a:t>4.Niemcy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sp>
        <p:nvSpPr>
          <p:cNvPr id="4" name="Fala 3"/>
          <p:cNvSpPr/>
          <p:nvPr/>
        </p:nvSpPr>
        <p:spPr>
          <a:xfrm>
            <a:off x="2975889" y="1888490"/>
            <a:ext cx="5373859" cy="4846320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 Polsce nie ma Wigilii i Bożego Narodzenia bez "Kevina samego w domu". Niemcy z kolei nie wyobrażają sobie Sylwestra bez 11-minutowej komedii </a:t>
            </a:r>
            <a:r>
              <a:rPr lang="pl-PL" b="1" dirty="0"/>
              <a:t>"Dinner for one</a:t>
            </a:r>
            <a:r>
              <a:rPr lang="pl-PL" dirty="0"/>
              <a:t>", której premiera miała miejsce w 1963 roku. Ten film opowiada historię Pani Sophii, która obchodzi swoje 90 -te urodziny. Pragnie je spędzić w gronie swoich przyjaciół, ale w rolę każdego z nieobecnych gości wciela się jej lokaj.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284" y="2683779"/>
            <a:ext cx="2361453" cy="333602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10954" y="3327485"/>
            <a:ext cx="3646034" cy="204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3173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5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Jokerman" panose="04090605060D06020702" pitchFamily="82" charset="0"/>
              </a:rPr>
              <a:t>5.Szkocja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sp>
        <p:nvSpPr>
          <p:cNvPr id="4" name="Pięciokąt 3"/>
          <p:cNvSpPr/>
          <p:nvPr/>
        </p:nvSpPr>
        <p:spPr>
          <a:xfrm>
            <a:off x="353096" y="2294931"/>
            <a:ext cx="5062966" cy="2026919"/>
          </a:xfrm>
          <a:prstGeom prst="homePlate">
            <a:avLst/>
          </a:prstGeom>
          <a:solidFill>
            <a:srgbClr val="CB3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omic Sans MS" panose="030F0702030302020204" pitchFamily="66" charset="0"/>
              </a:rPr>
              <a:t>W szkockim </a:t>
            </a:r>
            <a:r>
              <a:rPr lang="pl-PL" dirty="0" err="1">
                <a:latin typeface="Comic Sans MS" panose="030F0702030302020204" pitchFamily="66" charset="0"/>
              </a:rPr>
              <a:t>Stonehaven</a:t>
            </a:r>
            <a:r>
              <a:rPr lang="pl-PL" dirty="0">
                <a:latin typeface="Comic Sans MS" panose="030F0702030302020204" pitchFamily="66" charset="0"/>
              </a:rPr>
              <a:t> w Sylwestra przez ulice miasta przechodzi pochód, którego członkowie wymachują ognistymi kulami. Podobny zwyczaj praktykowali już Wikingowie.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7243" y="2189567"/>
            <a:ext cx="3416984" cy="191351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2111" y="4735783"/>
            <a:ext cx="3121152" cy="1755648"/>
          </a:xfrm>
          <a:prstGeom prst="rect">
            <a:avLst/>
          </a:prstGeom>
        </p:spPr>
      </p:pic>
      <p:sp>
        <p:nvSpPr>
          <p:cNvPr id="8" name="Pięciokąt 7"/>
          <p:cNvSpPr/>
          <p:nvPr/>
        </p:nvSpPr>
        <p:spPr>
          <a:xfrm>
            <a:off x="5880295" y="4487594"/>
            <a:ext cx="5669280" cy="2003837"/>
          </a:xfrm>
          <a:prstGeom prst="homePlate">
            <a:avLst>
              <a:gd name="adj" fmla="val 5546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omic Sans MS" panose="030F0702030302020204" pitchFamily="66" charset="0"/>
              </a:rPr>
              <a:t>W pierwszy dzień nowego roku, czyli 1 stycznia, największym wydarzeniem </a:t>
            </a:r>
            <a:r>
              <a:rPr lang="pl-PL" dirty="0" err="1">
                <a:latin typeface="Comic Sans MS" panose="030F0702030302020204" pitchFamily="66" charset="0"/>
              </a:rPr>
              <a:t>Hogmanay</a:t>
            </a:r>
            <a:r>
              <a:rPr lang="pl-PL" dirty="0">
                <a:latin typeface="Comic Sans MS" panose="030F0702030302020204" pitchFamily="66" charset="0"/>
              </a:rPr>
              <a:t> jest </a:t>
            </a:r>
            <a:r>
              <a:rPr lang="pl-PL" dirty="0" err="1">
                <a:latin typeface="Comic Sans MS" panose="030F0702030302020204" pitchFamily="66" charset="0"/>
              </a:rPr>
              <a:t>Loony</a:t>
            </a: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 err="1">
                <a:latin typeface="Comic Sans MS" panose="030F0702030302020204" pitchFamily="66" charset="0"/>
              </a:rPr>
              <a:t>Dook</a:t>
            </a:r>
            <a:r>
              <a:rPr lang="pl-PL" dirty="0">
                <a:latin typeface="Comic Sans MS" panose="030F0702030302020204" pitchFamily="66" charset="0"/>
              </a:rPr>
              <a:t>. To parada, w której udział biorą przebrani w fantazyjne stroje uczestnicy.</a:t>
            </a:r>
          </a:p>
        </p:txBody>
      </p:sp>
    </p:spTree>
    <p:extLst>
      <p:ext uri="{BB962C8B-B14F-4D97-AF65-F5344CB8AC3E}">
        <p14:creationId xmlns:p14="http://schemas.microsoft.com/office/powerpoint/2010/main" xmlns="" val="4221342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  <p:sndAc>
          <p:stSnd>
            <p:snd r:embed="rId5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Jokerman" panose="04090605060D06020702" pitchFamily="82" charset="0"/>
              </a:rPr>
              <a:t>6.Hiszpania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sp>
        <p:nvSpPr>
          <p:cNvPr id="4" name="Zwój poziomy 3"/>
          <p:cNvSpPr/>
          <p:nvPr/>
        </p:nvSpPr>
        <p:spPr>
          <a:xfrm>
            <a:off x="810319" y="2124222"/>
            <a:ext cx="4971503" cy="3545057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Od początku XX wieku, w tym kraju, istnieje tradycja dwunastu winogron. Hiszpanie zjadają dwanaście winogron, po jednym z każdym wybiciem zegara. Ma to im zapewnić szczęście </a:t>
            </a:r>
            <a:r>
              <a:rPr lang="pl-PL">
                <a:solidFill>
                  <a:schemeClr val="tx1"/>
                </a:solidFill>
              </a:rPr>
              <a:t>w Nowym </a:t>
            </a:r>
            <a:r>
              <a:rPr lang="pl-PL" dirty="0">
                <a:solidFill>
                  <a:schemeClr val="tx1"/>
                </a:solidFill>
              </a:rPr>
              <a:t>R</a:t>
            </a:r>
            <a:r>
              <a:rPr lang="pl-PL">
                <a:solidFill>
                  <a:schemeClr val="tx1"/>
                </a:solidFill>
              </a:rPr>
              <a:t>oku</a:t>
            </a:r>
            <a:r>
              <a:rPr lang="pl-PL" dirty="0">
                <a:solidFill>
                  <a:schemeClr val="tx1"/>
                </a:solidFill>
              </a:rPr>
              <a:t>. Dopiero po zjedzeniu 12 sztuk sięgają po kieliszek szampana i wznoszą toast.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39091" y="2463800"/>
            <a:ext cx="2466975" cy="18478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1166" y="4451350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6909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drape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2" name="laser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Jokerman" panose="04090605060D06020702" pitchFamily="82" charset="0"/>
              </a:rPr>
              <a:t>7. Polska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sp>
        <p:nvSpPr>
          <p:cNvPr id="4" name="Zwój poziomy 3"/>
          <p:cNvSpPr/>
          <p:nvPr/>
        </p:nvSpPr>
        <p:spPr>
          <a:xfrm>
            <a:off x="196947" y="2074887"/>
            <a:ext cx="6738425" cy="3749138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</a:rPr>
              <a:t>Według tradycyjnych, polskich zwyczajów w sylwestrową noc oraz w Nowym Roku w domu nie może niczego zabraknąć. Dzięki temu nadchodzące miesiące będą obfite i pełne pomyślności. Należy także spłacić wszystkie długi i oddać pożyczone przedmioty, tak aby zacząć nowy rok z czystą kartą. Sylwestra Polacy spędzają na balach lub domówkach. O północy składają sobie noworoczne życzenia przy lampce szampana oraz odpalają fajerwerki lub zimne ognie.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10628">
            <a:off x="7568418" y="3002656"/>
            <a:ext cx="4275113" cy="23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6439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5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Jokerman" panose="04090605060D06020702" pitchFamily="82" charset="0"/>
              </a:rPr>
              <a:t>                 Dziękuję za uwagę </a:t>
            </a:r>
            <a:r>
              <a:rPr lang="pl-PL" dirty="0">
                <a:latin typeface="Jokerman" panose="04090605060D06020702" pitchFamily="82" charset="0"/>
                <a:sym typeface="Wingdings" panose="05000000000000000000" pitchFamily="2" charset="2"/>
              </a:rPr>
              <a:t></a:t>
            </a:r>
            <a:endParaRPr lang="pl-PL" dirty="0">
              <a:latin typeface="Jokerman" panose="04090605060D060207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latin typeface="Jokerman" panose="04090605060D06020702" pitchFamily="82" charset="0"/>
              </a:rPr>
              <a:t>                                                       Patrycja Gaj </a:t>
            </a:r>
            <a:r>
              <a:rPr lang="pl-PL" dirty="0" err="1" smtClean="0">
                <a:latin typeface="Jokerman" panose="04090605060D06020702" pitchFamily="82" charset="0"/>
              </a:rPr>
              <a:t>kl.VII</a:t>
            </a:r>
            <a:r>
              <a:rPr lang="pl-PL" dirty="0" err="1" smtClean="0">
                <a:latin typeface="Jokerman" panose="04090605060D06020702" pitchFamily="82" charset="0"/>
              </a:rPr>
              <a:t>I</a:t>
            </a:r>
            <a:r>
              <a:rPr lang="pl-PL" dirty="0" err="1" smtClean="0">
                <a:latin typeface="Jokerman" panose="04090605060D06020702" pitchFamily="82" charset="0"/>
              </a:rPr>
              <a:t>a</a:t>
            </a:r>
            <a:endParaRPr lang="pl-PL" dirty="0">
              <a:latin typeface="Jokerman" panose="04090605060D06020702" pitchFamily="82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6216" y="3396669"/>
            <a:ext cx="4296728" cy="28592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550" y="2367354"/>
            <a:ext cx="3068349" cy="204184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1870" y="3753216"/>
            <a:ext cx="2619375" cy="17430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6849" y="4820445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11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60">
        <p14:prism isContent="1"/>
        <p:sndAc>
          <p:stSnd>
            <p:snd r:embed="rId7" name="bomb.wav"/>
          </p:stSnd>
        </p:sndAc>
      </p:transition>
    </mc:Choice>
    <mc:Fallback>
      <p:transition>
        <p:fade/>
        <p:sndAc>
          <p:stSnd>
            <p:snd r:embed="rId2" name="bomb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Niebiesk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Jon (sala konferencyjna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189</TotalTime>
  <Words>393</Words>
  <Application>Microsoft Office PowerPoint</Application>
  <PresentationFormat>Niestandardowy</PresentationFormat>
  <Paragraphs>27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Jon (sala konferencyjna)</vt:lpstr>
      <vt:lpstr>                                                        ŻEGNANIE STAREGO  I WITANIE NOWEGO ROKU                                      W RÓŻNYCH  ZAKĄTKACH ŚWIATA. </vt:lpstr>
      <vt:lpstr>1.Rumunia</vt:lpstr>
      <vt:lpstr>2.Syberia</vt:lpstr>
      <vt:lpstr>3.Dania</vt:lpstr>
      <vt:lpstr>4.Niemcy</vt:lpstr>
      <vt:lpstr>5.Szkocja</vt:lpstr>
      <vt:lpstr>6.Hiszpania</vt:lpstr>
      <vt:lpstr>7. Polska</vt:lpstr>
      <vt:lpstr>                 Dziękuję za uwagę 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poszczególne kraje obchodzą nowy rok.</dc:title>
  <dc:creator>Justyna G</dc:creator>
  <cp:lastModifiedBy>ela</cp:lastModifiedBy>
  <cp:revision>25</cp:revision>
  <dcterms:created xsi:type="dcterms:W3CDTF">2022-01-12T17:46:43Z</dcterms:created>
  <dcterms:modified xsi:type="dcterms:W3CDTF">2022-12-19T11:06:22Z</dcterms:modified>
</cp:coreProperties>
</file>