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96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951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7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857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522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425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74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633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13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921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6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A323AEF-3F44-4D46-9DD1-8783961B6B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6CA3A2-E4E7-4543-9545-E1DCD196E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FB1F76-FFBB-4EB2-6901-ECA27144D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002" y="802298"/>
            <a:ext cx="5541503" cy="2541431"/>
          </a:xfrm>
        </p:spPr>
        <p:txBody>
          <a:bodyPr>
            <a:normAutofit/>
          </a:bodyPr>
          <a:lstStyle/>
          <a:p>
            <a:r>
              <a:rPr lang="sk-SK" sz="5400"/>
              <a:t>MY School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AA32857-BF86-4898-AA88-5EB4C1340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FB3F318-B688-4D52-947D-4DDB795E06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DF89B17-F4D9-45DA-B340-E038A8663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981FC14-3277-4DE3-A9E6-491FB8D270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93459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2201768-4FD2-2C85-81D8-26EF37B3B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003" y="3531204"/>
            <a:ext cx="5541502" cy="977621"/>
          </a:xfrm>
        </p:spPr>
        <p:txBody>
          <a:bodyPr>
            <a:normAutofit/>
          </a:bodyPr>
          <a:lstStyle/>
          <a:p>
            <a:r>
              <a:rPr lang="sk-SK"/>
              <a:t>Zoe </a:t>
            </a:r>
            <a:r>
              <a:rPr lang="sk-SK" err="1"/>
              <a:t>marcinová</a:t>
            </a:r>
            <a:endParaRPr lang="sk-SK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59FE84C-DCDA-4D58-94B9-990CDD388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4D2C234-EC22-47A7-9771-C56CA778C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30D35865-C3DF-4556-2749-56AED3EBC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55" r="24855"/>
          <a:stretch/>
        </p:blipFill>
        <p:spPr>
          <a:xfrm>
            <a:off x="1235714" y="992592"/>
            <a:ext cx="2799103" cy="185674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105F4273-E227-75EE-95E7-B57EECC3D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17" r="12217"/>
          <a:stretch/>
        </p:blipFill>
        <p:spPr>
          <a:xfrm>
            <a:off x="1235714" y="3238214"/>
            <a:ext cx="2799104" cy="18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4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EC17D08F-2133-44A9-B28C-CB29928FA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CC36881-E309-4C41-8B5B-203AADC15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352832-FD03-6982-632D-85319A98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33" y="931669"/>
            <a:ext cx="3623223" cy="2397788"/>
          </a:xfrm>
        </p:spPr>
        <p:txBody>
          <a:bodyPr vert="horz" lIns="91440" tIns="45720" rIns="91440" bIns="0" rtlCol="0" anchor="b">
            <a:noAutofit/>
          </a:bodyPr>
          <a:lstStyle/>
          <a:p>
            <a:r>
              <a:rPr lang="sk-SK" sz="4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This</a:t>
            </a:r>
            <a:r>
              <a:rPr lang="sk-SK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sk-SK" sz="4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is</a:t>
            </a:r>
            <a:r>
              <a:rPr lang="sk-SK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br>
              <a:rPr lang="sk-SK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sk-SK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 </a:t>
            </a:r>
            <a:r>
              <a:rPr lang="sk-SK" sz="4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scHool</a:t>
            </a:r>
            <a:r>
              <a:rPr lang="sk-SK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sk-SK" sz="4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swimming</a:t>
            </a:r>
            <a:r>
              <a:rPr lang="sk-SK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sk-SK" sz="4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pool</a:t>
            </a:r>
            <a:r>
              <a:rPr lang="sk-SK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endParaRPr lang="en-US" sz="4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4F2C6A8-7D46-49EA-860B-0F0B02084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ED92372-F778-4E96-9E90-4E63BAF3C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B4EC089-8B60-43F4-9BF5-1F0B0E398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C0BAC91-1725-4E5A-92CE-F5A2EB066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B61EBEC-D0CA-456C-98A6-EDA1AC9FB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18A71EB-D327-4458-85FB-26336B2BA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Zástupný objekt pre obsah 12" descr="Obrázok, na ktorom je plavecký bazén, vnútri, budova, voda">
            <a:extLst>
              <a:ext uri="{FF2B5EF4-FFF2-40B4-BE49-F238E27FC236}">
                <a16:creationId xmlns:a16="http://schemas.microsoft.com/office/drawing/2014/main" xmlns="" id="{3D9740F7-9A8C-9515-EA87-4C7138B41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025" y="931668"/>
            <a:ext cx="6700359" cy="4258339"/>
          </a:xfrm>
        </p:spPr>
      </p:pic>
    </p:spTree>
    <p:extLst>
      <p:ext uri="{BB962C8B-B14F-4D97-AF65-F5344CB8AC3E}">
        <p14:creationId xmlns:p14="http://schemas.microsoft.com/office/powerpoint/2010/main" xmlns="" val="26115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524 0.38495 L -0.02383 -0.0488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2169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02DA677-C58A-4FCE-A9A0-E66A42EBD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9D85B319-9C30-4D92-B664-CA444ECD7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D7573C1E-3785-43C9-A262-1DA9DF97F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548C4394-BE4E-4302-AF74-4781C6C66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xmlns="" id="{229C93CD-877B-4A89-AC8A-768E0D893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845BB70-1EF0-4722-B492-785F65F6D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C5F8E4-C2E2-9837-8F03-4E8EB21C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67" y="802298"/>
            <a:ext cx="554150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dirty="0"/>
              <a:t>This </a:t>
            </a:r>
            <a:r>
              <a:rPr lang="en-US" sz="5400" dirty="0" err="1"/>
              <a:t>si</a:t>
            </a:r>
            <a:r>
              <a:rPr lang="en-US" sz="5400" dirty="0"/>
              <a:t> a </a:t>
            </a:r>
            <a:r>
              <a:rPr lang="sk-SK" sz="5400" dirty="0"/>
              <a:t>S</a:t>
            </a:r>
            <a:r>
              <a:rPr lang="en-US" sz="5400" dirty="0" err="1"/>
              <a:t>chool</a:t>
            </a:r>
            <a:r>
              <a:rPr lang="en-US" sz="5400" dirty="0"/>
              <a:t> gym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577C617-75CE-4DC4-B39D-C5E92D04A2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4FFB8341-96F9-4495-AD0E-FDE80860E2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19478" y="477854"/>
            <a:ext cx="3928567" cy="2496254"/>
            <a:chOff x="7807230" y="2012810"/>
            <a:chExt cx="3251252" cy="345986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970112B6-31EE-457E-9CCD-63BAB8C3D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7768071D-C0BF-4DB7-8417-6522DBEE5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208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Zástupný objekt pre obsah 8" descr="Obrázok, na ktorom je vnútri, sieň, podlaha, obuv">
            <a:extLst>
              <a:ext uri="{FF2B5EF4-FFF2-40B4-BE49-F238E27FC236}">
                <a16:creationId xmlns:a16="http://schemas.microsoft.com/office/drawing/2014/main" xmlns="" id="{659F6EF6-7514-A859-E385-FA2E6BBA3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70" r="1" b="1"/>
          <a:stretch/>
        </p:blipFill>
        <p:spPr>
          <a:xfrm>
            <a:off x="7778920" y="637525"/>
            <a:ext cx="3593958" cy="21756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566F495-168A-430E-BFAF-A028E6CCFD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09569" y="3139262"/>
            <a:ext cx="3928567" cy="2478034"/>
            <a:chOff x="7807230" y="2012810"/>
            <a:chExt cx="3251252" cy="345986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B971CBE4-6E0B-46D7-B56D-CB7923E5A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D2D03A49-B9C5-4383-8A19-2F871D0449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Zástupný objekt pre obsah 10" descr="Obrázok, na ktorom je vnútri, osoba, šport, ošatenie&#10;&#10;Automaticky generovaný popis">
            <a:extLst>
              <a:ext uri="{FF2B5EF4-FFF2-40B4-BE49-F238E27FC236}">
                <a16:creationId xmlns:a16="http://schemas.microsoft.com/office/drawing/2014/main" xmlns="" id="{193B0897-19C7-D724-84E9-9CDCCA22F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3" r="3" b="3"/>
          <a:stretch/>
        </p:blipFill>
        <p:spPr>
          <a:xfrm>
            <a:off x="7778919" y="3303854"/>
            <a:ext cx="3591559" cy="214375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E97AC793-493B-4EEE-9750-EC3D76274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921D84F5-DA97-471F-9A8A-FB3F7694E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09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5B0BB24-CF19-4E6C-AFC4-A0F18438D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438CEF5-63E3-4928-9F1C-395224D24D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97A62C-8F65-1D24-03F2-961B5559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sk-SK" dirty="0" err="1"/>
              <a:t>These</a:t>
            </a:r>
            <a:r>
              <a:rPr lang="sk-SK" dirty="0"/>
              <a:t>  are  </a:t>
            </a:r>
            <a:r>
              <a:rPr lang="sk-SK" dirty="0" err="1"/>
              <a:t>the</a:t>
            </a:r>
            <a:r>
              <a:rPr lang="sk-SK" dirty="0"/>
              <a:t>  </a:t>
            </a:r>
            <a:r>
              <a:rPr lang="sk-SK" dirty="0" err="1"/>
              <a:t>teachers</a:t>
            </a:r>
            <a:endParaRPr lang="sk-S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328CB6C-F677-4C0B-9EE8-4D1C44DDF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6990" y="2081620"/>
            <a:ext cx="95819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555317A-2096-7169-8E79-AAF0AAF8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785" y="2093181"/>
            <a:ext cx="9436404" cy="3943231"/>
          </a:xfrm>
        </p:spPr>
        <p:txBody>
          <a:bodyPr>
            <a:normAutofit/>
          </a:bodyPr>
          <a:lstStyle/>
          <a:p>
            <a:r>
              <a:rPr lang="sk-SK" dirty="0"/>
              <a:t>Jitka </a:t>
            </a:r>
            <a:r>
              <a:rPr lang="sk-SK" dirty="0" err="1"/>
              <a:t>Feciľaková</a:t>
            </a:r>
            <a:r>
              <a:rPr lang="sk-SK" dirty="0"/>
              <a:t>, Mária </a:t>
            </a:r>
            <a:r>
              <a:rPr lang="sk-SK" dirty="0" err="1"/>
              <a:t>Kiovská</a:t>
            </a:r>
            <a:r>
              <a:rPr lang="sk-SK" dirty="0"/>
              <a:t>, Viera Mikulová – English</a:t>
            </a:r>
          </a:p>
          <a:p>
            <a:r>
              <a:rPr lang="sk-SK" dirty="0"/>
              <a:t>Alena </a:t>
            </a:r>
            <a:r>
              <a:rPr lang="sk-SK" dirty="0" err="1"/>
              <a:t>Fellegová</a:t>
            </a:r>
            <a:r>
              <a:rPr lang="sk-SK" dirty="0"/>
              <a:t>, Mária </a:t>
            </a:r>
            <a:r>
              <a:rPr lang="sk-SK" dirty="0" err="1"/>
              <a:t>Piskurová</a:t>
            </a:r>
            <a:r>
              <a:rPr lang="sk-SK" dirty="0"/>
              <a:t>, Zuzana </a:t>
            </a:r>
            <a:r>
              <a:rPr lang="sk-SK" dirty="0" err="1"/>
              <a:t>Arendáčová</a:t>
            </a:r>
            <a:r>
              <a:rPr lang="sk-SK" dirty="0"/>
              <a:t> - PE</a:t>
            </a:r>
          </a:p>
          <a:p>
            <a:r>
              <a:rPr lang="sk-SK" dirty="0"/>
              <a:t>Petra </a:t>
            </a:r>
            <a:r>
              <a:rPr lang="sk-SK" dirty="0" err="1"/>
              <a:t>Peláková</a:t>
            </a:r>
            <a:r>
              <a:rPr lang="sk-SK" dirty="0"/>
              <a:t> - </a:t>
            </a:r>
            <a:r>
              <a:rPr lang="sk-SK" dirty="0" err="1"/>
              <a:t>History</a:t>
            </a:r>
            <a:r>
              <a:rPr lang="sk-SK" dirty="0"/>
              <a:t>                                	Tatiana Bartošová - </a:t>
            </a:r>
            <a:r>
              <a:rPr lang="sk-SK" dirty="0" err="1"/>
              <a:t>SJaL</a:t>
            </a:r>
            <a:endParaRPr lang="sk-SK" dirty="0"/>
          </a:p>
          <a:p>
            <a:r>
              <a:rPr lang="sk-SK" dirty="0"/>
              <a:t>Zuzana Petrová- </a:t>
            </a:r>
            <a:r>
              <a:rPr lang="sk-SK" dirty="0" err="1"/>
              <a:t>Biology</a:t>
            </a:r>
            <a:r>
              <a:rPr lang="sk-SK" dirty="0"/>
              <a:t>                              	Dana </a:t>
            </a:r>
            <a:r>
              <a:rPr lang="sk-SK" dirty="0" err="1"/>
              <a:t>Fellegiová</a:t>
            </a:r>
            <a:r>
              <a:rPr lang="sk-SK" dirty="0"/>
              <a:t>- </a:t>
            </a:r>
            <a:r>
              <a:rPr lang="sk-SK" dirty="0" err="1"/>
              <a:t>Maths</a:t>
            </a:r>
            <a:r>
              <a:rPr lang="sk-SK" dirty="0"/>
              <a:t>                             </a:t>
            </a:r>
          </a:p>
          <a:p>
            <a:r>
              <a:rPr lang="sk-SK" dirty="0"/>
              <a:t>Marek </a:t>
            </a:r>
            <a:r>
              <a:rPr lang="sk-SK" dirty="0" err="1"/>
              <a:t>Pataky</a:t>
            </a:r>
            <a:r>
              <a:rPr lang="sk-SK" dirty="0"/>
              <a:t> – ICT                                              Jana </a:t>
            </a:r>
            <a:r>
              <a:rPr lang="sk-SK" dirty="0" err="1"/>
              <a:t>Harčárová</a:t>
            </a:r>
            <a:r>
              <a:rPr lang="sk-SK" dirty="0"/>
              <a:t> – </a:t>
            </a:r>
            <a:r>
              <a:rPr lang="sk-SK" dirty="0" err="1"/>
              <a:t>Geography</a:t>
            </a:r>
            <a:endParaRPr lang="sk-SK" dirty="0"/>
          </a:p>
          <a:p>
            <a:r>
              <a:rPr lang="sk-SK" dirty="0"/>
              <a:t>Mária </a:t>
            </a:r>
            <a:r>
              <a:rPr lang="sk-SK" dirty="0" err="1"/>
              <a:t>Kiovská</a:t>
            </a:r>
            <a:r>
              <a:rPr lang="sk-SK" dirty="0"/>
              <a:t> – </a:t>
            </a:r>
            <a:r>
              <a:rPr lang="sk-SK" dirty="0" err="1"/>
              <a:t>Music</a:t>
            </a:r>
            <a:r>
              <a:rPr lang="sk-SK" dirty="0"/>
              <a:t>                                          Stanislav Polák – Art and Design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2CA9B9-8D14-4AF2-934E-21FE4A339E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691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E77353-B479-6857-4612-3DEA92DE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 </a:t>
            </a:r>
            <a:r>
              <a:rPr lang="sk-SK" dirty="0" err="1"/>
              <a:t>schedule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4FBA7F31-71D5-FABE-C41C-2F240BFE0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9493427"/>
              </p:ext>
            </p:extLst>
          </p:nvPr>
        </p:nvGraphicFramePr>
        <p:xfrm>
          <a:off x="1450952" y="1969743"/>
          <a:ext cx="9604368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546">
                  <a:extLst>
                    <a:ext uri="{9D8B030D-6E8A-4147-A177-3AD203B41FA5}">
                      <a16:colId xmlns:a16="http://schemas.microsoft.com/office/drawing/2014/main" xmlns="" val="547792382"/>
                    </a:ext>
                  </a:extLst>
                </a:gridCol>
                <a:gridCol w="1200546">
                  <a:extLst>
                    <a:ext uri="{9D8B030D-6E8A-4147-A177-3AD203B41FA5}">
                      <a16:colId xmlns:a16="http://schemas.microsoft.com/office/drawing/2014/main" xmlns="" val="2330340070"/>
                    </a:ext>
                  </a:extLst>
                </a:gridCol>
                <a:gridCol w="1200546">
                  <a:extLst>
                    <a:ext uri="{9D8B030D-6E8A-4147-A177-3AD203B41FA5}">
                      <a16:colId xmlns:a16="http://schemas.microsoft.com/office/drawing/2014/main" xmlns="" val="3783797520"/>
                    </a:ext>
                  </a:extLst>
                </a:gridCol>
                <a:gridCol w="1200546">
                  <a:extLst>
                    <a:ext uri="{9D8B030D-6E8A-4147-A177-3AD203B41FA5}">
                      <a16:colId xmlns:a16="http://schemas.microsoft.com/office/drawing/2014/main" xmlns="" val="1259438363"/>
                    </a:ext>
                  </a:extLst>
                </a:gridCol>
                <a:gridCol w="1200546">
                  <a:extLst>
                    <a:ext uri="{9D8B030D-6E8A-4147-A177-3AD203B41FA5}">
                      <a16:colId xmlns:a16="http://schemas.microsoft.com/office/drawing/2014/main" xmlns="" val="2453679239"/>
                    </a:ext>
                  </a:extLst>
                </a:gridCol>
                <a:gridCol w="1200546">
                  <a:extLst>
                    <a:ext uri="{9D8B030D-6E8A-4147-A177-3AD203B41FA5}">
                      <a16:colId xmlns:a16="http://schemas.microsoft.com/office/drawing/2014/main" xmlns="" val="2927768831"/>
                    </a:ext>
                  </a:extLst>
                </a:gridCol>
                <a:gridCol w="1200546">
                  <a:extLst>
                    <a:ext uri="{9D8B030D-6E8A-4147-A177-3AD203B41FA5}">
                      <a16:colId xmlns:a16="http://schemas.microsoft.com/office/drawing/2014/main" xmlns="" val="232497433"/>
                    </a:ext>
                  </a:extLst>
                </a:gridCol>
                <a:gridCol w="1200546">
                  <a:extLst>
                    <a:ext uri="{9D8B030D-6E8A-4147-A177-3AD203B41FA5}">
                      <a16:colId xmlns:a16="http://schemas.microsoft.com/office/drawing/2014/main" xmlns="" val="3245701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   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79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Monday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Swimming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Maths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Geography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SJaL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Music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9514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k-SK" dirty="0" err="1"/>
                        <a:t>Tuesday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Biology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/>
                        <a:t>Art&amp;design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err="1"/>
                        <a:t>Art&amp;design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Maths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SJaL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455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err="1"/>
                        <a:t>Wednesday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Technical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SJaL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Maths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Swimming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5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Thursday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Biology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SJaL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History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Swimming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Maths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215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Friday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SJaL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Geography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Maths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516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69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7BEFDA1A-2A01-4C29-A5D0-AE6F050D07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Červené srdcia a biely štvorec na ružovom pozadí">
            <a:extLst>
              <a:ext uri="{FF2B5EF4-FFF2-40B4-BE49-F238E27FC236}">
                <a16:creationId xmlns:a16="http://schemas.microsoft.com/office/drawing/2014/main" xmlns="" id="{F078110F-1171-03C9-F789-C2741B2D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/>
          <a:stretch/>
        </p:blipFill>
        <p:spPr>
          <a:xfrm>
            <a:off x="-129655" y="-360035"/>
            <a:ext cx="12191695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7FD20E5-30AF-47B9-9256-2E8E904CB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DB9D17-964E-690D-A8D7-8EEFF62A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4695529"/>
          </a:xfrm>
        </p:spPr>
        <p:txBody>
          <a:bodyPr>
            <a:normAutofit/>
          </a:bodyPr>
          <a:lstStyle/>
          <a:p>
            <a:r>
              <a:rPr lang="sk-SK" dirty="0"/>
              <a:t>my </a:t>
            </a:r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/>
              <a:t>teacher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err="1"/>
              <a:t>she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a </a:t>
            </a:r>
            <a:r>
              <a:rPr lang="sk-SK" dirty="0" err="1"/>
              <a:t>great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students</a:t>
            </a:r>
            <a:r>
              <a:rPr lang="sk-SK" dirty="0"/>
              <a:t> </a:t>
            </a:r>
            <a:r>
              <a:rPr lang="sk-SK" dirty="0" err="1"/>
              <a:t>like</a:t>
            </a:r>
            <a:r>
              <a:rPr lang="sk-SK" dirty="0"/>
              <a:t> </a:t>
            </a:r>
            <a:r>
              <a:rPr lang="sk-SK" dirty="0" err="1"/>
              <a:t>her</a:t>
            </a:r>
            <a:r>
              <a:rPr lang="sk-SK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9D3810-B86F-4009-84EC-DE0FEABD6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jekt pre obsah 6" descr="Obrázok, na ktorom je ošatenie, osoba, obuv, vnútri&#10;&#10;Automaticky generovaný popis">
            <a:extLst>
              <a:ext uri="{FF2B5EF4-FFF2-40B4-BE49-F238E27FC236}">
                <a16:creationId xmlns:a16="http://schemas.microsoft.com/office/drawing/2014/main" xmlns="" id="{F6651236-0895-EDBA-4D33-ADE7F53D9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82" t="18261" r="56589" b="57776"/>
          <a:stretch/>
        </p:blipFill>
        <p:spPr>
          <a:xfrm>
            <a:off x="7806520" y="2026142"/>
            <a:ext cx="3248334" cy="347390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33612A4-0B77-4479-B2AA-F17859955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78A367A-3E83-4B48-A0F7-43FBE3332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 descr="Srdiečka na obálke a červené papierové srdcia">
            <a:extLst>
              <a:ext uri="{FF2B5EF4-FFF2-40B4-BE49-F238E27FC236}">
                <a16:creationId xmlns:a16="http://schemas.microsoft.com/office/drawing/2014/main" xmlns="" id="{8A22DE67-88D2-4E45-41EB-AD02CF6BA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301" y="3062046"/>
            <a:ext cx="3430719" cy="2561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96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1E4852-5B32-BF71-B31A-59F87305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12503"/>
            <a:ext cx="9603275" cy="2610679"/>
          </a:xfrm>
        </p:spPr>
        <p:txBody>
          <a:bodyPr/>
          <a:lstStyle/>
          <a:p>
            <a:pPr algn="ctr"/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watching</a:t>
            </a:r>
            <a:endParaRPr lang="sk-SK" dirty="0"/>
          </a:p>
        </p:txBody>
      </p:sp>
      <p:pic>
        <p:nvPicPr>
          <p:cNvPr id="5" name="Zástupný objekt pre obsah 4" descr="Predná tvár sa vykonala od tabletky">
            <a:extLst>
              <a:ext uri="{FF2B5EF4-FFF2-40B4-BE49-F238E27FC236}">
                <a16:creationId xmlns:a16="http://schemas.microsoft.com/office/drawing/2014/main" xmlns="" id="{E472B57E-FF55-9D32-A563-3454DD348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6665" y="694392"/>
            <a:ext cx="3146677" cy="2365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251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219</TotalTime>
  <Words>99</Words>
  <Application>Microsoft Office PowerPoint</Application>
  <PresentationFormat>Vlastná</PresentationFormat>
  <Paragraphs>57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Galéria</vt:lpstr>
      <vt:lpstr>MY School</vt:lpstr>
      <vt:lpstr>This is  A scHool swimming pool </vt:lpstr>
      <vt:lpstr>This si a School gym </vt:lpstr>
      <vt:lpstr>These  are  the  teachers</vt:lpstr>
      <vt:lpstr>My schedule</vt:lpstr>
      <vt:lpstr>my class teacher   she is a great,  all students like her.</vt:lpstr>
      <vt:lpstr>   Thank you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Branislav Marcin</dc:creator>
  <cp:lastModifiedBy>User1</cp:lastModifiedBy>
  <cp:revision>4</cp:revision>
  <dcterms:created xsi:type="dcterms:W3CDTF">2024-03-06T14:19:18Z</dcterms:created>
  <dcterms:modified xsi:type="dcterms:W3CDTF">2024-03-08T08:04:25Z</dcterms:modified>
</cp:coreProperties>
</file>