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59A513-14F3-416E-E019-6168D5111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76A2B-C5EF-8378-ABF1-49002D325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C05BFE-2801-ED5B-731B-23BE7AAE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69C549-1D65-36C3-F792-7990D75B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17C472-9354-5F48-859B-1C74C495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82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A97CE-5C8B-25FF-F151-FD4E6A3D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0F40E5-CFD6-0351-E0EC-5AB557056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548C1-04B6-3646-587B-F0A6C714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A5DC2A-48BE-1D61-D0A5-943A79E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6289C1-A1E3-43EB-E3EC-4854FFCC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09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55D65AC-54B5-C63B-DE0C-E8F6F2498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CE5492C-BE46-0644-D07B-B95191EAF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E8B889-46F6-B09D-0527-A1E9857F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B9F47A-06AC-99F1-F58C-C45F0823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9369FC-5458-78C8-5AC7-F4A1C437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50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3F8E1B-59F8-48A4-5373-FE745C789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823B2E-C0F4-C9D5-DC49-E5744DAA2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6BC200-87E5-B294-59C4-80AEA8AF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7E560C-C0E1-6762-BA3F-9EDCE374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B1151A-B2E3-0F07-0A8F-5489C5F3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41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19DD1-D7F3-613A-5CAA-25C90302F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750195-1D21-041B-A154-EB0DFEAF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82389E-8371-B815-466C-FA668493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DFA073-5FF5-861A-EF58-AF87F1F7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07FF44-E31F-1F67-3468-988FEF9E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62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EE66F6-6FFB-4A0A-2A77-0C9A37A5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D1B1B-EA57-1817-A69E-90E5B74EA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A7639B-98DF-E3BE-79FE-216728435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7BC4A4-6971-3AC8-3773-89C39F74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873BC6-751B-F2E7-3C42-2263E8F32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725650-A573-2F95-324B-BDBCD41B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93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DE184-648A-0B1E-CEBB-5A0D7CAE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B21AC93-C533-76F5-1D2C-1EFB8E69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1F231A-DA84-8D33-90A8-491BD1866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261700-456E-E252-4D3D-A8D651D36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F59C55-0E98-3BAB-7392-B46C03633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81AF416-E045-1143-2283-C0B49311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B48A0D-0E7F-6ADF-C1E3-56C22E32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F5197A4-ED88-2EBE-6C85-4E5D68A2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0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D22A2E-848C-8F39-5823-B41AFEC7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1C41F6-E9DA-862C-B130-5FB873DB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2B35B9-64D9-D96B-6D5F-BEEEE8B5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431D5A-6E5D-DBBA-3BEA-9BE1FA8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83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20EC6B6-E5BA-A983-92CC-B59F08A23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37FA631-55E4-C7D3-9DB6-B696E63F9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C2801F-D055-D603-DB0B-3A92CA0C2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30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D89AA-DFB1-F95D-7FFE-B5F7A41C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8508E1-331D-FAC9-C1CA-E0FDED65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29B751-592E-C8E3-593D-D3CDA18D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ED40EB-C7F1-7CDE-F355-B185EDC8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78F4240-564A-3D0D-3D3C-FDD25947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2ED0C2-C24C-E976-93F4-03DB9741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0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35E6C-F79A-8DB4-044D-20B7E5FD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52B09CF-560C-71F7-BE55-C5C45B9BC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12CB63D-EFB8-DD55-5210-07B46A5D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B1B0C54-613E-80A9-49EE-C5B3DCEE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008D49-8BAB-7F68-F424-62C17581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4684D83-2606-4A41-BA11-8E87E3F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815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7959949-82E7-48C7-4735-4C79FDAE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F38139-441D-71EF-AEC2-3DB985071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58DE9D-8D30-9658-70AD-43C3D4D72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69E6-280C-42B7-AFC8-AEECB5B1CFEB}" type="datetimeFigureOut">
              <a:rPr lang="pl-PL" smtClean="0"/>
              <a:t>12.12.2022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9D4155-1E5D-456C-CE91-3699F92DC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0F336C-B6B6-8FEE-4391-B5AB41388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4F1E-A5C9-4985-93F0-889A9742A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09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6">
                <a:lumMod val="75000"/>
              </a:schemeClr>
            </a:gs>
            <a:gs pos="83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E67279-50CF-ED5B-89B6-B48BA9567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0199"/>
            <a:ext cx="9144000" cy="1112276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Bahnschrift Condensed" panose="020B0502040204020203" pitchFamily="34" charset="0"/>
              </a:rPr>
              <a:t>Święta Bożego Narodzenia - </a:t>
            </a:r>
            <a:r>
              <a:rPr lang="pl-PL" sz="5400" dirty="0" err="1">
                <a:latin typeface="Bahnschrift Condensed" panose="020B0502040204020203" pitchFamily="34" charset="0"/>
              </a:rPr>
              <a:t>Christmas</a:t>
            </a:r>
            <a:endParaRPr lang="pl-PL" sz="5400" dirty="0">
              <a:latin typeface="Bahnschrift Condensed" panose="020B0502040204020203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B8C08E-824B-EA62-645D-3C7FAB586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6245" y="6330518"/>
            <a:ext cx="3890479" cy="527482"/>
          </a:xfrm>
        </p:spPr>
        <p:txBody>
          <a:bodyPr/>
          <a:lstStyle/>
          <a:p>
            <a:r>
              <a:rPr lang="pl-PL" dirty="0"/>
              <a:t>Zuzanna Szwarc kl. </a:t>
            </a:r>
            <a:r>
              <a:rPr lang="pl-PL" dirty="0" err="1"/>
              <a:t>Vb</a:t>
            </a:r>
            <a:endParaRPr lang="pl-PL" dirty="0"/>
          </a:p>
        </p:txBody>
      </p:sp>
      <p:pic>
        <p:nvPicPr>
          <p:cNvPr id="1026" name="Picture 2" descr="Bożonarodzeniowe inspiracje z Ameryki Północnej - Allegro.pl">
            <a:extLst>
              <a:ext uri="{FF2B5EF4-FFF2-40B4-BE49-F238E27FC236}">
                <a16:creationId xmlns:a16="http://schemas.microsoft.com/office/drawing/2014/main" id="{AA1ABBEE-8195-158D-372B-20599DC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82" y="962077"/>
            <a:ext cx="8763000" cy="51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6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0CFAD6-32A6-9579-6C90-9BC46746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latin typeface="Bahnschrift Condensed" panose="020B0502040204020203" pitchFamily="34" charset="0"/>
              </a:rPr>
              <a:t>Have</a:t>
            </a:r>
            <a:r>
              <a:rPr lang="pl-PL" dirty="0">
                <a:latin typeface="Bahnschrift Condensed" panose="020B0502040204020203" pitchFamily="34" charset="0"/>
              </a:rPr>
              <a:t> a </a:t>
            </a:r>
            <a:r>
              <a:rPr lang="pl-PL" dirty="0" err="1">
                <a:latin typeface="Bahnschrift Condensed" panose="020B0502040204020203" pitchFamily="34" charset="0"/>
              </a:rPr>
              <a:t>wonderful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Christmas</a:t>
            </a:r>
            <a:r>
              <a:rPr lang="pl-PL" dirty="0">
                <a:latin typeface="Bahnschrift Condensed" panose="020B0502040204020203" pitchFamily="34" charset="0"/>
              </a:rPr>
              <a:t> and a </a:t>
            </a:r>
            <a:r>
              <a:rPr lang="pl-PL" dirty="0" err="1">
                <a:latin typeface="Bahnschrift Condensed" panose="020B0502040204020203" pitchFamily="34" charset="0"/>
              </a:rPr>
              <a:t>best</a:t>
            </a:r>
            <a:r>
              <a:rPr lang="pl-PL" dirty="0">
                <a:latin typeface="Bahnschrift Condensed" panose="020B0502040204020203" pitchFamily="34" charset="0"/>
              </a:rPr>
              <a:t> New </a:t>
            </a:r>
            <a:r>
              <a:rPr lang="pl-PL" dirty="0" err="1">
                <a:latin typeface="Bahnschrift Condensed" panose="020B0502040204020203" pitchFamily="34" charset="0"/>
              </a:rPr>
              <a:t>Year</a:t>
            </a:r>
            <a:r>
              <a:rPr lang="pl-PL" dirty="0">
                <a:latin typeface="Bahnschrift Condensed" panose="020B0502040204020203" pitchFamily="34" charset="0"/>
              </a:rPr>
              <a:t>.  </a:t>
            </a:r>
            <a:r>
              <a:rPr lang="pl-PL" dirty="0" err="1">
                <a:latin typeface="Bahnschrift Condensed" panose="020B0502040204020203" pitchFamily="34" charset="0"/>
              </a:rPr>
              <a:t>Wishes</a:t>
            </a:r>
            <a:r>
              <a:rPr lang="pl-PL" dirty="0">
                <a:latin typeface="Bahnschrift Condensed" panose="020B0502040204020203" pitchFamily="34" charset="0"/>
              </a:rPr>
              <a:t> Zuzia.</a:t>
            </a:r>
          </a:p>
        </p:txBody>
      </p:sp>
      <p:pic>
        <p:nvPicPr>
          <p:cNvPr id="10242" name="Picture 2" descr="Święta Bożego Narodzenia w UE – EURACTIV.pl">
            <a:extLst>
              <a:ext uri="{FF2B5EF4-FFF2-40B4-BE49-F238E27FC236}">
                <a16:creationId xmlns:a16="http://schemas.microsoft.com/office/drawing/2014/main" id="{A2B4DBE4-00C1-DF3B-D7D8-949BFB1C8F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124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8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83000">
              <a:srgbClr val="C0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7AEDBC-2D05-7A10-644D-CC331175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Prezenty - </a:t>
            </a:r>
            <a:r>
              <a:rPr lang="pl-PL" dirty="0" err="1">
                <a:latin typeface="Bahnschrift Condensed" panose="020B0502040204020203" pitchFamily="34" charset="0"/>
              </a:rPr>
              <a:t>gifts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2050" name="Picture 2" descr="Prezenty na Boże Narodzenie do 50 zł. Jaki prezent na święta kupić?  Przedstawiamy najlepsze pomysły! | Dziennik Polski">
            <a:extLst>
              <a:ext uri="{FF2B5EF4-FFF2-40B4-BE49-F238E27FC236}">
                <a16:creationId xmlns:a16="http://schemas.microsoft.com/office/drawing/2014/main" id="{0DEC661D-C787-ABE2-5934-D01662E73E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59" y="1967706"/>
            <a:ext cx="8785412" cy="46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4B6F8-182E-E942-0245-972F88F3C18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Ozdoby świąteczne – </a:t>
            </a:r>
            <a:r>
              <a:rPr lang="pl-PL" dirty="0" err="1">
                <a:latin typeface="Bahnschrift Condensed" panose="020B0502040204020203" pitchFamily="34" charset="0"/>
              </a:rPr>
              <a:t>Christmas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decorations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3074" name="Picture 2" descr="Ozdoby świąteczne 10 pack, SINSAY, 4945Q-08M">
            <a:extLst>
              <a:ext uri="{FF2B5EF4-FFF2-40B4-BE49-F238E27FC236}">
                <a16:creationId xmlns:a16="http://schemas.microsoft.com/office/drawing/2014/main" id="{FC216E9B-CFF3-3881-B2BC-E0D287592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1825625"/>
            <a:ext cx="9424555" cy="48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3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E0126C-5103-0C60-561F-FE5DCA94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Choinka – </a:t>
            </a:r>
            <a:r>
              <a:rPr lang="pl-PL" dirty="0" err="1">
                <a:latin typeface="Bahnschrift Condensed" panose="020B0502040204020203" pitchFamily="34" charset="0"/>
              </a:rPr>
              <a:t>Christmas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tree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4098" name="Picture 2" descr="Choinka to idealny prezent na święta, aby poczuć świąteczną atmosferę.">
            <a:extLst>
              <a:ext uri="{FF2B5EF4-FFF2-40B4-BE49-F238E27FC236}">
                <a16:creationId xmlns:a16="http://schemas.microsoft.com/office/drawing/2014/main" id="{AD5F0131-6087-B8BE-C8DC-A0B029EB12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2" y="1825624"/>
            <a:ext cx="5995554" cy="489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1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FBE58-61C6-38AE-1B51-928CD03F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Święty Mikołaj – Santa Claus</a:t>
            </a:r>
          </a:p>
        </p:txBody>
      </p:sp>
      <p:pic>
        <p:nvPicPr>
          <p:cNvPr id="5122" name="Picture 2" descr="Święty Mikołaj w centrum handlowym - jak go wykorzystać? - Blog CAsfera">
            <a:extLst>
              <a:ext uri="{FF2B5EF4-FFF2-40B4-BE49-F238E27FC236}">
                <a16:creationId xmlns:a16="http://schemas.microsoft.com/office/drawing/2014/main" id="{88D28193-1CEE-62B5-404F-A028907C7B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2098965"/>
            <a:ext cx="7606145" cy="43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5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DF219-0A43-62E2-5BE8-D11D181C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91" y="167697"/>
            <a:ext cx="10515600" cy="1325563"/>
          </a:xfrm>
        </p:spPr>
        <p:txBody>
          <a:bodyPr/>
          <a:lstStyle/>
          <a:p>
            <a:r>
              <a:rPr lang="pl-PL" dirty="0">
                <a:latin typeface="Bahnschrift Condensed" panose="020B0502040204020203" pitchFamily="34" charset="0"/>
              </a:rPr>
              <a:t>Potrawy świąteczne – </a:t>
            </a:r>
            <a:r>
              <a:rPr lang="pl-PL" dirty="0" err="1">
                <a:latin typeface="Bahnschrift Condensed" panose="020B0502040204020203" pitchFamily="34" charset="0"/>
              </a:rPr>
              <a:t>Christmas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dishes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6146" name="Picture 2" descr="Wieczerza wigilijna: znaczenie potraw. Symbolika dań na wigilijnym stole -  Beszamel.pl">
            <a:extLst>
              <a:ext uri="{FF2B5EF4-FFF2-40B4-BE49-F238E27FC236}">
                <a16:creationId xmlns:a16="http://schemas.microsoft.com/office/drawing/2014/main" id="{1A0A8B3E-F49F-0518-CE04-DFABE24AD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91" y="1825624"/>
            <a:ext cx="8406245" cy="47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94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236931-9DE4-E4B8-AAC8-CC6CDD0A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Opłatek - </a:t>
            </a:r>
            <a:r>
              <a:rPr lang="pl-PL" dirty="0" err="1">
                <a:latin typeface="Bahnschrift Condensed" panose="020B0502040204020203" pitchFamily="34" charset="0"/>
              </a:rPr>
              <a:t>wafer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7170" name="Picture 2" descr="Opłatek Wigilijny duży - 5 sztuk w paczce! Dewocjonalia Sklep Internetowy -  Chrzest &amp; Komunia">
            <a:extLst>
              <a:ext uri="{FF2B5EF4-FFF2-40B4-BE49-F238E27FC236}">
                <a16:creationId xmlns:a16="http://schemas.microsoft.com/office/drawing/2014/main" id="{9D72101E-157A-BE03-B4A1-145390A7B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90" y="1825625"/>
            <a:ext cx="8125691" cy="47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8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782DFA-7DC1-B8F0-8B02-E32CF04E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782" y="365125"/>
            <a:ext cx="10515600" cy="1325563"/>
          </a:xfrm>
        </p:spPr>
        <p:txBody>
          <a:bodyPr/>
          <a:lstStyle/>
          <a:p>
            <a:r>
              <a:rPr lang="pl-PL" dirty="0">
                <a:latin typeface="Bahnschrift Condensed" panose="020B0502040204020203" pitchFamily="34" charset="0"/>
              </a:rPr>
              <a:t>Wieniec - </a:t>
            </a:r>
            <a:r>
              <a:rPr lang="pl-PL" dirty="0" err="1">
                <a:latin typeface="Bahnschrift Condensed" panose="020B0502040204020203" pitchFamily="34" charset="0"/>
              </a:rPr>
              <a:t>wreath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8194" name="Picture 2" descr="WIANEK bożonarodzeniowy STROIK świąteczny na DRZWI 11412338341 - Allegro.pl">
            <a:extLst>
              <a:ext uri="{FF2B5EF4-FFF2-40B4-BE49-F238E27FC236}">
                <a16:creationId xmlns:a16="http://schemas.microsoft.com/office/drawing/2014/main" id="{E97FD417-3433-B0DF-813D-D6011CB02A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8" y="1825625"/>
            <a:ext cx="7076208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95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624343-B314-3EE2-3366-882D6159C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Bahnschrift Condensed" panose="020B0502040204020203" pitchFamily="34" charset="0"/>
              </a:rPr>
              <a:t>Wigilijna wieczerza – </a:t>
            </a:r>
            <a:r>
              <a:rPr lang="pl-PL" dirty="0" err="1">
                <a:latin typeface="Bahnschrift Condensed" panose="020B0502040204020203" pitchFamily="34" charset="0"/>
              </a:rPr>
              <a:t>Christmas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eve</a:t>
            </a:r>
            <a:r>
              <a:rPr lang="pl-PL" dirty="0">
                <a:latin typeface="Bahnschrift Condensed" panose="020B0502040204020203" pitchFamily="34" charset="0"/>
              </a:rPr>
              <a:t> </a:t>
            </a:r>
            <a:r>
              <a:rPr lang="pl-PL" dirty="0" err="1">
                <a:latin typeface="Bahnschrift Condensed" panose="020B0502040204020203" pitchFamily="34" charset="0"/>
              </a:rPr>
              <a:t>supper</a:t>
            </a:r>
            <a:endParaRPr lang="pl-PL" dirty="0">
              <a:latin typeface="Bahnschrift Condensed" panose="020B0502040204020203" pitchFamily="34" charset="0"/>
            </a:endParaRPr>
          </a:p>
        </p:txBody>
      </p:sp>
      <p:pic>
        <p:nvPicPr>
          <p:cNvPr id="9218" name="Picture 2" descr="Co się czyta w wigilię? Ewangelia do czytania przed wieczerzą wigilijną -  Mjakmama.pl">
            <a:extLst>
              <a:ext uri="{FF2B5EF4-FFF2-40B4-BE49-F238E27FC236}">
                <a16:creationId xmlns:a16="http://schemas.microsoft.com/office/drawing/2014/main" id="{08220B4F-DCFE-2ECD-6E33-ACD12B4143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1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D5EC311428AE4E8C2E4A687F046D6C" ma:contentTypeVersion="13" ma:contentTypeDescription="Utwórz nowy dokument." ma:contentTypeScope="" ma:versionID="0b5d9c206d7dc20bc7e6d95f1c052b4f">
  <xsd:schema xmlns:xsd="http://www.w3.org/2001/XMLSchema" xmlns:xs="http://www.w3.org/2001/XMLSchema" xmlns:p="http://schemas.microsoft.com/office/2006/metadata/properties" xmlns:ns3="984bbce9-6d57-421e-be9c-866561de01e6" xmlns:ns4="c6756747-9f43-4acd-88b8-53b972918098" targetNamespace="http://schemas.microsoft.com/office/2006/metadata/properties" ma:root="true" ma:fieldsID="256cd7b822d01e25911608614e4194c3" ns3:_="" ns4:_="">
    <xsd:import namespace="984bbce9-6d57-421e-be9c-866561de01e6"/>
    <xsd:import namespace="c6756747-9f43-4acd-88b8-53b97291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bbce9-6d57-421e-be9c-866561de01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6747-9f43-4acd-88b8-53b97291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A6B45-9DDC-4A29-8284-4544E2AEC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bbce9-6d57-421e-be9c-866561de01e6"/>
    <ds:schemaRef ds:uri="c6756747-9f43-4acd-88b8-53b97291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48D1BD-87B5-48E2-9C10-D5265565C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634C68-2251-4E0D-A3D4-8C6A3CA3A6FD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984bbce9-6d57-421e-be9c-866561de01e6"/>
    <ds:schemaRef ds:uri="http://schemas.microsoft.com/office/2006/documentManagement/types"/>
    <ds:schemaRef ds:uri="http://purl.org/dc/elements/1.1/"/>
    <ds:schemaRef ds:uri="c6756747-9f43-4acd-88b8-53b972918098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</Words>
  <Application>Microsoft Office PowerPoint</Application>
  <PresentationFormat>Panoramiczny</PresentationFormat>
  <Paragraphs>11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Motyw pakietu Office</vt:lpstr>
      <vt:lpstr>Święta Bożego Narodzenia - Christmas</vt:lpstr>
      <vt:lpstr>Prezenty - gifts</vt:lpstr>
      <vt:lpstr>Ozdoby świąteczne – Christmas decorations</vt:lpstr>
      <vt:lpstr>Choinka – Christmas tree</vt:lpstr>
      <vt:lpstr>Święty Mikołaj – Santa Claus</vt:lpstr>
      <vt:lpstr>Potrawy świąteczne – Christmas dishes</vt:lpstr>
      <vt:lpstr>Opłatek - wafer</vt:lpstr>
      <vt:lpstr>Wieniec - wreath</vt:lpstr>
      <vt:lpstr>Wigilijna wieczerza – Christmas eve supper</vt:lpstr>
      <vt:lpstr>Have a wonderful Christmas and a best New Year.  Wishes Zuzia.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Bożego Narodzenia - Christmas</dc:title>
  <dc:creator>Zuzanna Szwarc</dc:creator>
  <cp:lastModifiedBy>Zuzanna Szwarc</cp:lastModifiedBy>
  <cp:revision>1</cp:revision>
  <dcterms:created xsi:type="dcterms:W3CDTF">2022-12-12T16:06:13Z</dcterms:created>
  <dcterms:modified xsi:type="dcterms:W3CDTF">2022-12-12T16:12:38Z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0x010100FED5EC311428AE4E8C2E4A687F046D6C</vt:lpwstr>
  </property>
</Properties>
</file>