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471C-55F5-4A68-817E-16B48581FF97}" type="datetimeFigureOut">
              <a:rPr lang="pl-PL" smtClean="0"/>
              <a:pPr/>
              <a:t>10.02.2021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FB74-D999-43E0-9727-35F299CAA91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/>
        </p:nvGrpSpPr>
        <p:grpSpPr>
          <a:xfrm>
            <a:off x="251520" y="2276872"/>
            <a:ext cx="8712968" cy="4320480"/>
            <a:chOff x="251520" y="332656"/>
            <a:chExt cx="8712968" cy="4320480"/>
          </a:xfrm>
        </p:grpSpPr>
        <p:sp>
          <p:nvSpPr>
            <p:cNvPr id="6" name="Prostokąt 5"/>
            <p:cNvSpPr/>
            <p:nvPr/>
          </p:nvSpPr>
          <p:spPr>
            <a:xfrm>
              <a:off x="251520" y="332656"/>
              <a:ext cx="8712968" cy="10081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Zespół Szkół w Gościnie </a:t>
              </a:r>
              <a:endPara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251520" y="1484784"/>
              <a:ext cx="4320480" cy="10081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Budynek </a:t>
              </a:r>
              <a:r>
                <a:rPr lang="pl-PL" sz="24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ul. Kościuszki 5 </a:t>
              </a:r>
              <a:endPara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(siedziba) </a:t>
              </a:r>
              <a:endPara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4644008" y="1484784"/>
              <a:ext cx="4320480" cy="10081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Budynek </a:t>
              </a:r>
              <a:r>
                <a:rPr lang="pl-PL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ul. Grunwaldzka 14</a:t>
              </a:r>
              <a:endPara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251520" y="2564904"/>
              <a:ext cx="4320480" cy="100811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PIERWSZY</a:t>
              </a:r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ETAP EDUKACYJNY </a:t>
              </a:r>
            </a:p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Klasy I – III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4644008" y="2564904"/>
              <a:ext cx="4320480" cy="100811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DRUGI</a:t>
              </a:r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ETAP EDUKACYJNY </a:t>
              </a:r>
            </a:p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Klasy IV - VIII</a:t>
              </a: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251520" y="3645024"/>
              <a:ext cx="4320480" cy="1008112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PRZEDSZKOLE  z Oddziałami Integracyjnymi</a:t>
              </a:r>
            </a:p>
          </p:txBody>
        </p:sp>
      </p:grpSp>
      <p:sp>
        <p:nvSpPr>
          <p:cNvPr id="17" name="Prostokąt 16"/>
          <p:cNvSpPr/>
          <p:nvPr/>
        </p:nvSpPr>
        <p:spPr>
          <a:xfrm>
            <a:off x="251520" y="1772816"/>
            <a:ext cx="432048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BIBLIOTEKA 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4644008" y="1772816"/>
            <a:ext cx="432048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BIBLIOTEKA 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251520" y="1268760"/>
            <a:ext cx="432048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4644008" y="1268760"/>
            <a:ext cx="432048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251520" y="764704"/>
            <a:ext cx="432048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ŚWIETLICA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4644008" y="764704"/>
            <a:ext cx="432048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ŚWIETLICA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4644008" y="116632"/>
            <a:ext cx="4320480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SEKRETARIAT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Łącznik prosty 29"/>
          <p:cNvCxnSpPr/>
          <p:nvPr/>
        </p:nvCxnSpPr>
        <p:spPr>
          <a:xfrm>
            <a:off x="4860032" y="548680"/>
            <a:ext cx="0" cy="1728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6804248" y="1124744"/>
            <a:ext cx="0" cy="468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915816" y="1124744"/>
            <a:ext cx="0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707904" y="332656"/>
            <a:ext cx="2335191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71600" y="1393612"/>
            <a:ext cx="223933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Wicedyrektor 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19872" y="1393612"/>
            <a:ext cx="246753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 1 etat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32777" y="2060848"/>
            <a:ext cx="157107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Nauczyciel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886115" y="2607295"/>
            <a:ext cx="131773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798207" y="3140968"/>
            <a:ext cx="140564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Logopeda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547664" y="3687415"/>
            <a:ext cx="165083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Bibliotekarz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69171" y="4263479"/>
            <a:ext cx="303467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Wychowawca świetlicy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048498" y="2060848"/>
            <a:ext cx="103489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Woźna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6372200" y="2636912"/>
            <a:ext cx="1584176" cy="400110"/>
          </a:xfrm>
          <a:prstGeom prst="rect">
            <a:avLst/>
          </a:prstGeom>
          <a:solidFill>
            <a:srgbClr val="EBF6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Sprzątaczka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156540" y="3111351"/>
            <a:ext cx="92685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IODO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684168" y="3687415"/>
            <a:ext cx="139922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Kierowca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5283197" y="4263479"/>
            <a:ext cx="177599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Konserwator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5139181" y="4839543"/>
            <a:ext cx="195309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BHP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5103047" y="5415607"/>
            <a:ext cx="198035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sieci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Łącznik prosty 23"/>
          <p:cNvCxnSpPr/>
          <p:nvPr/>
        </p:nvCxnSpPr>
        <p:spPr>
          <a:xfrm>
            <a:off x="2915816" y="1124744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e tekstowe 32"/>
          <p:cNvSpPr txBox="1"/>
          <p:nvPr/>
        </p:nvSpPr>
        <p:spPr>
          <a:xfrm>
            <a:off x="107504" y="5991671"/>
            <a:ext cx="698477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SCHEMAT ORGANIZACYJNY  Zespołu Szkół w Gościnie </a:t>
            </a:r>
            <a:endParaRPr lang="pl-P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3419872" y="2031231"/>
            <a:ext cx="242386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 ½ etatu 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7020272" y="188640"/>
            <a:ext cx="195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Załącznik nr </a:t>
            </a:r>
            <a:r>
              <a:rPr lang="pl-PL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endParaRPr lang="pl-PL" sz="1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Regulaminu Organizacji  </a:t>
            </a:r>
            <a:endParaRPr lang="pl-PL" sz="1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77</Words>
  <Application>Microsoft Office PowerPoint</Application>
  <PresentationFormat>Pokaz na ekranie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Pani Dyrektor</dc:creator>
  <cp:lastModifiedBy>Marlena Fidos</cp:lastModifiedBy>
  <cp:revision>4</cp:revision>
  <dcterms:created xsi:type="dcterms:W3CDTF">2020-07-06T22:21:08Z</dcterms:created>
  <dcterms:modified xsi:type="dcterms:W3CDTF">2021-02-10T08:03:01Z</dcterms:modified>
</cp:coreProperties>
</file>