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238-C0A1-45B6-890F-356025A8BA69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C58A-BD97-41EB-B04E-392CCD7B3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238-C0A1-45B6-890F-356025A8BA69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C58A-BD97-41EB-B04E-392CCD7B3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238-C0A1-45B6-890F-356025A8BA69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C58A-BD97-41EB-B04E-392CCD7B3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238-C0A1-45B6-890F-356025A8BA69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C58A-BD97-41EB-B04E-392CCD7B3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238-C0A1-45B6-890F-356025A8BA69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C58A-BD97-41EB-B04E-392CCD7B3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238-C0A1-45B6-890F-356025A8BA69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C58A-BD97-41EB-B04E-392CCD7B3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238-C0A1-45B6-890F-356025A8BA69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C58A-BD97-41EB-B04E-392CCD7B3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238-C0A1-45B6-890F-356025A8BA69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C58A-BD97-41EB-B04E-392CCD7B3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238-C0A1-45B6-890F-356025A8BA69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C58A-BD97-41EB-B04E-392CCD7B3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238-C0A1-45B6-890F-356025A8BA69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C58A-BD97-41EB-B04E-392CCD7B3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238-C0A1-45B6-890F-356025A8BA69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C58A-BD97-41EB-B04E-392CCD7B3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A4238-C0A1-45B6-890F-356025A8BA69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C58A-BD97-41EB-B04E-392CCD7B319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OtQCsUoGLf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OtQCsUoGLf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i="1" dirty="0" err="1" smtClean="0">
                <a:solidFill>
                  <a:srgbClr val="FF0000"/>
                </a:solidFill>
              </a:rPr>
              <a:t>The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 err="1" smtClean="0">
                <a:solidFill>
                  <a:srgbClr val="FF0000"/>
                </a:solidFill>
              </a:rPr>
              <a:t>dinosaur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 err="1" smtClean="0">
                <a:solidFill>
                  <a:srgbClr val="FF0000"/>
                </a:solidFill>
              </a:rPr>
              <a:t>museum</a:t>
            </a:r>
            <a:r>
              <a:rPr lang="sk-SK" b="1" i="1" dirty="0" smtClean="0">
                <a:solidFill>
                  <a:srgbClr val="FF0000"/>
                </a:solidFill>
              </a:rPr>
              <a:t/>
            </a:r>
            <a:br>
              <a:rPr lang="sk-SK" b="1" i="1" dirty="0" smtClean="0">
                <a:solidFill>
                  <a:srgbClr val="FF0000"/>
                </a:solidFill>
              </a:rPr>
            </a:br>
            <a:r>
              <a:rPr lang="sk-SK" b="1" i="1" dirty="0" err="1" smtClean="0">
                <a:solidFill>
                  <a:srgbClr val="FF0000"/>
                </a:solidFill>
              </a:rPr>
              <a:t>Past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 err="1" smtClean="0">
                <a:solidFill>
                  <a:srgbClr val="FF0000"/>
                </a:solidFill>
              </a:rPr>
              <a:t>simple</a:t>
            </a:r>
            <a:r>
              <a:rPr lang="sk-SK" b="1" i="1" dirty="0" smtClean="0">
                <a:solidFill>
                  <a:srgbClr val="FF0000"/>
                </a:solidFill>
              </a:rPr>
              <a:t> (</a:t>
            </a:r>
            <a:r>
              <a:rPr lang="sk-SK" b="1" i="1" dirty="0" err="1" smtClean="0">
                <a:solidFill>
                  <a:srgbClr val="FF0000"/>
                </a:solidFill>
              </a:rPr>
              <a:t>questions</a:t>
            </a:r>
            <a:r>
              <a:rPr lang="sk-SK" b="1" i="1" dirty="0" smtClean="0">
                <a:solidFill>
                  <a:srgbClr val="FF0000"/>
                </a:solidFill>
              </a:rPr>
              <a:t>)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Múzeum dinosaurov</a:t>
            </a:r>
          </a:p>
          <a:p>
            <a:r>
              <a:rPr lang="sk-SK" dirty="0" smtClean="0"/>
              <a:t>Minulý jednoduchý čas (tvorenie otázky)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3225800"/>
          </a:xfrm>
        </p:spPr>
        <p:txBody>
          <a:bodyPr>
            <a:normAutofit fontScale="90000"/>
          </a:bodyPr>
          <a:lstStyle/>
          <a:p>
            <a:r>
              <a:rPr lang="sk-SK" b="1" u="sng" dirty="0" err="1" smtClean="0">
                <a:solidFill>
                  <a:srgbClr val="FF0000"/>
                </a:solidFill>
              </a:rPr>
              <a:t>Past</a:t>
            </a:r>
            <a:r>
              <a:rPr lang="sk-SK" b="1" u="sng" dirty="0" smtClean="0">
                <a:solidFill>
                  <a:srgbClr val="FF0000"/>
                </a:solidFill>
              </a:rPr>
              <a:t> </a:t>
            </a:r>
            <a:r>
              <a:rPr lang="sk-SK" b="1" u="sng" dirty="0" err="1" smtClean="0">
                <a:solidFill>
                  <a:srgbClr val="FF0000"/>
                </a:solidFill>
              </a:rPr>
              <a:t>simple</a:t>
            </a:r>
            <a:r>
              <a:rPr lang="sk-SK" b="1" u="sng" dirty="0" smtClean="0">
                <a:solidFill>
                  <a:srgbClr val="FF0000"/>
                </a:solidFill>
              </a:rPr>
              <a:t> </a:t>
            </a:r>
            <a:r>
              <a:rPr lang="sk-SK" b="1" u="sng" dirty="0" err="1" smtClean="0">
                <a:solidFill>
                  <a:srgbClr val="FF0000"/>
                </a:solidFill>
              </a:rPr>
              <a:t>quetions</a:t>
            </a:r>
            <a:r>
              <a:rPr lang="sk-SK" b="1" u="sng" dirty="0" smtClean="0">
                <a:solidFill>
                  <a:srgbClr val="FF0000"/>
                </a:solidFill>
              </a:rPr>
              <a:t> </a:t>
            </a:r>
            <a:r>
              <a:rPr lang="sk-SK" b="1" u="sng" dirty="0" err="1" smtClean="0">
                <a:solidFill>
                  <a:srgbClr val="FF0000"/>
                </a:solidFill>
              </a:rPr>
              <a:t>of</a:t>
            </a:r>
            <a:r>
              <a:rPr lang="sk-SK" b="1" u="sng" dirty="0" smtClean="0">
                <a:solidFill>
                  <a:srgbClr val="FF0000"/>
                </a:solidFill>
              </a:rPr>
              <a:t> </a:t>
            </a:r>
            <a:r>
              <a:rPr lang="sk-SK" b="1" u="sng" dirty="0" err="1" smtClean="0">
                <a:solidFill>
                  <a:srgbClr val="FF0000"/>
                </a:solidFill>
              </a:rPr>
              <a:t>regular</a:t>
            </a:r>
            <a:r>
              <a:rPr lang="sk-SK" b="1" u="sng" dirty="0" smtClean="0">
                <a:solidFill>
                  <a:srgbClr val="FF0000"/>
                </a:solidFill>
              </a:rPr>
              <a:t> and </a:t>
            </a:r>
            <a:r>
              <a:rPr lang="sk-SK" b="1" u="sng" dirty="0" err="1" smtClean="0">
                <a:solidFill>
                  <a:srgbClr val="FF0000"/>
                </a:solidFill>
              </a:rPr>
              <a:t>irregular</a:t>
            </a:r>
            <a:r>
              <a:rPr lang="sk-SK" b="1" u="sng" dirty="0" smtClean="0">
                <a:solidFill>
                  <a:srgbClr val="FF0000"/>
                </a:solidFill>
              </a:rPr>
              <a:t> </a:t>
            </a:r>
            <a:r>
              <a:rPr lang="sk-SK" b="1" u="sng" dirty="0" err="1" smtClean="0">
                <a:solidFill>
                  <a:srgbClr val="FF0000"/>
                </a:solidFill>
              </a:rPr>
              <a:t>verbs</a:t>
            </a:r>
            <a:r>
              <a:rPr lang="sk-SK" b="1" u="sng" dirty="0" smtClean="0">
                <a:solidFill>
                  <a:srgbClr val="FF0000"/>
                </a:solidFill>
              </a:rPr>
              <a:t/>
            </a:r>
            <a:br>
              <a:rPr lang="sk-SK" b="1" u="sng" dirty="0" smtClean="0">
                <a:solidFill>
                  <a:srgbClr val="FF0000"/>
                </a:solidFill>
              </a:rPr>
            </a:br>
            <a:r>
              <a:rPr lang="sk-SK" b="1" u="sng" dirty="0" smtClean="0">
                <a:solidFill>
                  <a:srgbClr val="FF0000"/>
                </a:solidFill>
              </a:rPr>
              <a:t/>
            </a:r>
            <a:br>
              <a:rPr lang="sk-SK" b="1" u="sng" dirty="0" smtClean="0">
                <a:solidFill>
                  <a:srgbClr val="FF0000"/>
                </a:solidFill>
              </a:rPr>
            </a:br>
            <a:r>
              <a:rPr lang="sk-SK" b="1" i="1" u="sng" dirty="0" smtClean="0"/>
              <a:t>Otázky v minulom čase u pravidelných a </a:t>
            </a:r>
            <a:r>
              <a:rPr lang="sk-SK" b="1" i="1" u="sng" dirty="0" smtClean="0"/>
              <a:t>nepravidelných slovies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4071942"/>
            <a:ext cx="8115328" cy="2054221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Na predchádzajúcej hodine sme sa učili minulý jednoduchý čas u nepravidelných slovies. Je potrebné zopakovať si ich a tiež zopakovať si tvorenie minulého jednoduchého času u pravidelných slovies (kladný aj záporný tvar).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Tvorenie otázky v minulom čase  u pravidelných a nepravidelných slovies.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pPr lvl="5"/>
            <a:r>
              <a:rPr lang="sk-SK" b="1" i="1" u="sng" dirty="0" smtClean="0"/>
              <a:t>Základné pravidlá: </a:t>
            </a:r>
          </a:p>
          <a:p>
            <a:pPr marL="457200" indent="-457200">
              <a:buAutoNum type="arabicPeriod"/>
            </a:pPr>
            <a:r>
              <a:rPr lang="sk-SK" sz="2000" dirty="0" smtClean="0"/>
              <a:t>Na začiatku otázky stojí pomocné sloveso </a:t>
            </a:r>
            <a:r>
              <a:rPr lang="sk-SK" sz="2000" dirty="0" err="1" smtClean="0">
                <a:solidFill>
                  <a:srgbClr val="FF0000"/>
                </a:solidFill>
              </a:rPr>
              <a:t>Did</a:t>
            </a:r>
            <a:r>
              <a:rPr lang="sk-SK" sz="2000" dirty="0" smtClean="0">
                <a:solidFill>
                  <a:srgbClr val="FF0000"/>
                </a:solidFill>
              </a:rPr>
              <a:t>, </a:t>
            </a:r>
            <a:r>
              <a:rPr lang="sk-SK" sz="2000" dirty="0" smtClean="0"/>
              <a:t>za ním nasleduje </a:t>
            </a:r>
            <a:r>
              <a:rPr lang="sk-SK" sz="2000" dirty="0" smtClean="0">
                <a:solidFill>
                  <a:srgbClr val="00B050"/>
                </a:solidFill>
              </a:rPr>
              <a:t>podmet,</a:t>
            </a:r>
            <a:r>
              <a:rPr lang="sk-SK" sz="2000" dirty="0" smtClean="0"/>
              <a:t> ktorý môže byť vyjadrený </a:t>
            </a:r>
            <a:r>
              <a:rPr lang="sk-SK" sz="2000" dirty="0" smtClean="0">
                <a:solidFill>
                  <a:srgbClr val="00B050"/>
                </a:solidFill>
              </a:rPr>
              <a:t>vlastným menom </a:t>
            </a:r>
            <a:r>
              <a:rPr lang="sk-SK" sz="2000" dirty="0" smtClean="0"/>
              <a:t>alebo </a:t>
            </a:r>
            <a:r>
              <a:rPr lang="sk-SK" sz="2000" dirty="0" smtClean="0">
                <a:solidFill>
                  <a:srgbClr val="00B050"/>
                </a:solidFill>
              </a:rPr>
              <a:t>zámenom</a:t>
            </a:r>
            <a:r>
              <a:rPr lang="sk-SK" sz="2000" dirty="0" smtClean="0"/>
              <a:t>, potom nasleduje </a:t>
            </a:r>
            <a:r>
              <a:rPr lang="sk-SK" sz="2000" dirty="0" smtClean="0">
                <a:solidFill>
                  <a:srgbClr val="002060"/>
                </a:solidFill>
              </a:rPr>
              <a:t>sloveso v základnom tvare</a:t>
            </a:r>
            <a:r>
              <a:rPr lang="sk-SK" sz="2000" dirty="0" smtClean="0"/>
              <a:t>.</a:t>
            </a:r>
          </a:p>
          <a:p>
            <a:pPr marL="457200" indent="-457200">
              <a:buNone/>
            </a:pPr>
            <a:r>
              <a:rPr lang="sk-SK" sz="2000" u="sng" dirty="0" err="1" smtClean="0"/>
              <a:t>Example</a:t>
            </a:r>
            <a:r>
              <a:rPr lang="sk-SK" sz="2000" u="sng" dirty="0" smtClean="0"/>
              <a:t> (Príklad):</a:t>
            </a:r>
          </a:p>
          <a:p>
            <a:pPr marL="457200" indent="-457200">
              <a:buNone/>
            </a:pPr>
            <a:r>
              <a:rPr lang="sk-SK" sz="2000" dirty="0"/>
              <a:t>	</a:t>
            </a:r>
            <a:r>
              <a:rPr lang="sk-SK" sz="2000" dirty="0" smtClean="0"/>
              <a:t>Pravidelné sloveso – </a:t>
            </a:r>
            <a:r>
              <a:rPr lang="sk-SK" sz="2000" i="1" dirty="0" err="1" smtClean="0">
                <a:solidFill>
                  <a:schemeClr val="accent2">
                    <a:lumMod val="75000"/>
                  </a:schemeClr>
                </a:solidFill>
              </a:rPr>
              <a:t>enjoy</a:t>
            </a:r>
            <a:r>
              <a:rPr lang="sk-SK" sz="2000" dirty="0" err="1" smtClean="0">
                <a:solidFill>
                  <a:schemeClr val="accent2">
                    <a:lumMod val="75000"/>
                  </a:schemeClr>
                </a:solidFill>
              </a:rPr>
              <a:t>ed</a:t>
            </a:r>
            <a:r>
              <a:rPr lang="sk-SK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000" dirty="0" smtClean="0"/>
              <a:t>- </a:t>
            </a:r>
            <a:r>
              <a:rPr lang="sk-SK" sz="2000" b="1" u="sng" dirty="0" err="1" smtClean="0">
                <a:solidFill>
                  <a:srgbClr val="002060"/>
                </a:solidFill>
              </a:rPr>
              <a:t>enjoy</a:t>
            </a:r>
            <a:endParaRPr lang="sk-SK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None/>
            </a:pPr>
            <a:r>
              <a:rPr lang="sk-SK" sz="2000" dirty="0">
                <a:solidFill>
                  <a:srgbClr val="0070C0"/>
                </a:solidFill>
              </a:rPr>
              <a:t>	</a:t>
            </a:r>
            <a:r>
              <a:rPr lang="sk-SK" sz="2000" dirty="0" smtClean="0"/>
              <a:t>Nepravidelné sloveso – </a:t>
            </a:r>
            <a:r>
              <a:rPr lang="sk-SK" sz="2000" dirty="0" err="1" smtClean="0">
                <a:solidFill>
                  <a:schemeClr val="accent2">
                    <a:lumMod val="75000"/>
                  </a:schemeClr>
                </a:solidFill>
              </a:rPr>
              <a:t>went</a:t>
            </a:r>
            <a:r>
              <a:rPr lang="sk-SK" sz="2000" dirty="0" smtClean="0"/>
              <a:t> - </a:t>
            </a:r>
            <a:r>
              <a:rPr lang="sk-SK" sz="2000" b="1" u="sng" dirty="0" err="1" smtClean="0">
                <a:solidFill>
                  <a:srgbClr val="002060"/>
                </a:solidFill>
              </a:rPr>
              <a:t>go</a:t>
            </a:r>
            <a:endParaRPr lang="sk-SK" sz="2000" b="1" u="sng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sk-SK" sz="2000" b="1" u="sng" dirty="0" smtClean="0"/>
              <a:t>Vzorec: </a:t>
            </a:r>
          </a:p>
          <a:p>
            <a:pPr marL="457200" indent="-45720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	</a:t>
            </a:r>
            <a:r>
              <a:rPr lang="sk-SK" sz="2000" b="1" u="sng" dirty="0" err="1" smtClean="0">
                <a:solidFill>
                  <a:srgbClr val="FF0000"/>
                </a:solidFill>
              </a:rPr>
              <a:t>Did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00B050"/>
                </a:solidFill>
              </a:rPr>
              <a:t>you</a:t>
            </a:r>
            <a:r>
              <a:rPr lang="sk-SK" sz="2000" dirty="0" smtClean="0"/>
              <a:t> </a:t>
            </a:r>
            <a:r>
              <a:rPr lang="sk-SK" sz="2000" b="1" u="sng" dirty="0" err="1" smtClean="0">
                <a:solidFill>
                  <a:srgbClr val="002060"/>
                </a:solidFill>
              </a:rPr>
              <a:t>enjoy</a:t>
            </a:r>
            <a:r>
              <a:rPr lang="sk-SK" sz="2000" b="1" u="sng" dirty="0" smtClean="0">
                <a:solidFill>
                  <a:srgbClr val="002060"/>
                </a:solidFill>
              </a:rPr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concert</a:t>
            </a:r>
            <a:r>
              <a:rPr lang="sk-SK" sz="2000" dirty="0" smtClean="0"/>
              <a:t> </a:t>
            </a:r>
            <a:r>
              <a:rPr lang="sk-SK" sz="2000" dirty="0" err="1" smtClean="0"/>
              <a:t>last</a:t>
            </a:r>
            <a:r>
              <a:rPr lang="sk-SK" sz="2000" dirty="0" smtClean="0"/>
              <a:t> </a:t>
            </a:r>
            <a:r>
              <a:rPr lang="sk-SK" sz="2000" dirty="0" err="1" smtClean="0"/>
              <a:t>night</a:t>
            </a:r>
            <a:r>
              <a:rPr lang="sk-SK" sz="2000" dirty="0" smtClean="0"/>
              <a:t>? </a:t>
            </a:r>
          </a:p>
          <a:p>
            <a:pPr marL="457200" indent="-457200">
              <a:buNone/>
            </a:pPr>
            <a:r>
              <a:rPr lang="sk-SK" sz="2000" dirty="0" smtClean="0"/>
              <a:t>	</a:t>
            </a:r>
            <a:r>
              <a:rPr lang="sk-SK" sz="2000" dirty="0" err="1" smtClean="0"/>
              <a:t>Yes</a:t>
            </a:r>
            <a:r>
              <a:rPr lang="sk-SK" sz="2000" dirty="0" smtClean="0"/>
              <a:t>, I </a:t>
            </a:r>
            <a:r>
              <a:rPr lang="sk-SK" sz="2000" dirty="0" err="1" smtClean="0"/>
              <a:t>did</a:t>
            </a:r>
            <a:r>
              <a:rPr lang="sk-SK" sz="2000" dirty="0" smtClean="0"/>
              <a:t>.</a:t>
            </a:r>
          </a:p>
          <a:p>
            <a:pPr marL="457200" indent="-457200">
              <a:buNone/>
            </a:pPr>
            <a:r>
              <a:rPr lang="sk-SK" sz="2000" dirty="0" smtClean="0"/>
              <a:t>	No, I </a:t>
            </a:r>
            <a:r>
              <a:rPr lang="sk-SK" sz="2000" dirty="0" err="1" smtClean="0"/>
              <a:t>didn‘t</a:t>
            </a:r>
            <a:r>
              <a:rPr lang="sk-SK" sz="2000" dirty="0" smtClean="0"/>
              <a:t>.</a:t>
            </a:r>
            <a:endParaRPr lang="sk-SK" sz="2000" b="1" u="sng" dirty="0" smtClean="0"/>
          </a:p>
          <a:p>
            <a:pPr marL="457200" indent="-45720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	</a:t>
            </a:r>
            <a:r>
              <a:rPr lang="sk-SK" sz="2000" b="1" u="sng" dirty="0" err="1" smtClean="0">
                <a:solidFill>
                  <a:srgbClr val="FF0000"/>
                </a:solidFill>
              </a:rPr>
              <a:t>Did</a:t>
            </a:r>
            <a:r>
              <a:rPr lang="sk-SK" sz="2000" b="1" u="sng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00B050"/>
                </a:solidFill>
              </a:rPr>
              <a:t>you</a:t>
            </a:r>
            <a:r>
              <a:rPr lang="sk-SK" sz="2000" dirty="0" smtClean="0"/>
              <a:t> </a:t>
            </a:r>
            <a:r>
              <a:rPr lang="sk-SK" sz="2000" b="1" u="sng" dirty="0" err="1" smtClean="0">
                <a:solidFill>
                  <a:srgbClr val="002060"/>
                </a:solidFill>
              </a:rPr>
              <a:t>go</a:t>
            </a:r>
            <a:r>
              <a:rPr lang="sk-SK" sz="20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smtClean="0"/>
              <a:t>to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museum</a:t>
            </a:r>
            <a:r>
              <a:rPr lang="sk-SK" sz="2000" dirty="0" smtClean="0"/>
              <a:t> </a:t>
            </a:r>
            <a:r>
              <a:rPr lang="sk-SK" sz="2000" dirty="0" err="1" smtClean="0"/>
              <a:t>last</a:t>
            </a:r>
            <a:r>
              <a:rPr lang="sk-SK" sz="2000" dirty="0" smtClean="0"/>
              <a:t> </a:t>
            </a:r>
            <a:r>
              <a:rPr lang="sk-SK" sz="2000" dirty="0" err="1" smtClean="0"/>
              <a:t>Saturday</a:t>
            </a:r>
            <a:r>
              <a:rPr lang="sk-SK" sz="2000" dirty="0" smtClean="0"/>
              <a:t>? </a:t>
            </a:r>
          </a:p>
          <a:p>
            <a:pPr marL="457200" indent="-457200">
              <a:buNone/>
            </a:pPr>
            <a:r>
              <a:rPr lang="sk-SK" sz="2000" dirty="0"/>
              <a:t>	</a:t>
            </a:r>
            <a:r>
              <a:rPr lang="sk-SK" sz="2000" dirty="0" err="1" smtClean="0"/>
              <a:t>Yes</a:t>
            </a:r>
            <a:r>
              <a:rPr lang="sk-SK" sz="2000" dirty="0" smtClean="0"/>
              <a:t>, I </a:t>
            </a:r>
            <a:r>
              <a:rPr lang="sk-SK" sz="2000" dirty="0" err="1" smtClean="0"/>
              <a:t>did</a:t>
            </a:r>
            <a:r>
              <a:rPr lang="sk-SK" sz="2000" dirty="0" smtClean="0"/>
              <a:t>.</a:t>
            </a:r>
          </a:p>
          <a:p>
            <a:pPr marL="457200" indent="-457200">
              <a:buNone/>
            </a:pPr>
            <a:r>
              <a:rPr lang="sk-SK" sz="2000" dirty="0"/>
              <a:t>	</a:t>
            </a:r>
            <a:r>
              <a:rPr lang="sk-SK" sz="2000" dirty="0" smtClean="0"/>
              <a:t>No, I </a:t>
            </a:r>
            <a:r>
              <a:rPr lang="sk-SK" sz="2000" dirty="0" err="1" smtClean="0"/>
              <a:t>didn‘t</a:t>
            </a:r>
            <a:r>
              <a:rPr lang="sk-SK" sz="2000" dirty="0"/>
              <a:t>.</a:t>
            </a:r>
            <a:endParaRPr lang="sk-SK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571472" y="357188"/>
            <a:ext cx="7658128" cy="5768975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Na začiatku môžu stáť aj opytovacie slovíčka:</a:t>
            </a:r>
          </a:p>
          <a:p>
            <a:pPr>
              <a:buNone/>
            </a:pPr>
            <a:r>
              <a:rPr lang="sk-SK" sz="2800" dirty="0" err="1" smtClean="0"/>
              <a:t>What</a:t>
            </a:r>
            <a:r>
              <a:rPr lang="sk-SK" sz="2800" dirty="0" smtClean="0"/>
              <a:t>? / Aký, -á, -é? / Čo?</a:t>
            </a:r>
          </a:p>
          <a:p>
            <a:pPr>
              <a:buNone/>
            </a:pPr>
            <a:r>
              <a:rPr lang="sk-SK" sz="2800" dirty="0" err="1" smtClean="0"/>
              <a:t>Which</a:t>
            </a:r>
            <a:r>
              <a:rPr lang="sk-SK" sz="2800" dirty="0" smtClean="0"/>
              <a:t>? / Ktorý, -á, -é?</a:t>
            </a:r>
          </a:p>
          <a:p>
            <a:pPr>
              <a:buNone/>
            </a:pPr>
            <a:r>
              <a:rPr lang="sk-SK" sz="2800" dirty="0" err="1" smtClean="0"/>
              <a:t>Who</a:t>
            </a:r>
            <a:r>
              <a:rPr lang="sk-SK" sz="2800" dirty="0" smtClean="0"/>
              <a:t>?  / Kto?</a:t>
            </a:r>
          </a:p>
          <a:p>
            <a:pPr>
              <a:buNone/>
            </a:pPr>
            <a:r>
              <a:rPr lang="sk-SK" sz="2800" dirty="0" err="1" smtClean="0"/>
              <a:t>When</a:t>
            </a:r>
            <a:r>
              <a:rPr lang="sk-SK" sz="2800" dirty="0" smtClean="0"/>
              <a:t>? / Kedy?</a:t>
            </a:r>
          </a:p>
          <a:p>
            <a:pPr>
              <a:buNone/>
            </a:pPr>
            <a:r>
              <a:rPr lang="sk-SK" sz="2800" dirty="0" err="1" smtClean="0"/>
              <a:t>Where</a:t>
            </a:r>
            <a:r>
              <a:rPr lang="sk-SK" sz="2800" dirty="0" smtClean="0"/>
              <a:t>? / Kde?</a:t>
            </a:r>
          </a:p>
          <a:p>
            <a:pPr>
              <a:buNone/>
            </a:pPr>
            <a:r>
              <a:rPr lang="sk-SK" sz="2800" dirty="0" err="1" smtClean="0"/>
              <a:t>Why</a:t>
            </a:r>
            <a:r>
              <a:rPr lang="sk-SK" sz="2800" dirty="0" smtClean="0"/>
              <a:t>? / Prečo?</a:t>
            </a:r>
          </a:p>
          <a:p>
            <a:pPr>
              <a:buNone/>
            </a:pPr>
            <a:r>
              <a:rPr lang="sk-SK" b="1" i="1" u="sng" dirty="0" smtClean="0"/>
              <a:t>Slovosled je nasledovný: </a:t>
            </a:r>
            <a:r>
              <a:rPr lang="sk-SK" sz="2400" dirty="0" smtClean="0"/>
              <a:t>Opytovacie slovíčko (</a:t>
            </a:r>
            <a:r>
              <a:rPr lang="sk-SK" sz="2400" dirty="0" err="1" smtClean="0"/>
              <a:t>What</a:t>
            </a:r>
            <a:r>
              <a:rPr lang="sk-SK" sz="2400" dirty="0" smtClean="0"/>
              <a:t>, </a:t>
            </a:r>
            <a:r>
              <a:rPr lang="sk-SK" sz="2400" dirty="0" err="1" smtClean="0"/>
              <a:t>Which</a:t>
            </a:r>
            <a:r>
              <a:rPr lang="sk-SK" sz="2400" dirty="0" smtClean="0"/>
              <a:t>,... + pomocné sloveso (</a:t>
            </a:r>
            <a:r>
              <a:rPr lang="sk-SK" sz="2400" dirty="0" err="1" smtClean="0"/>
              <a:t>did</a:t>
            </a:r>
            <a:r>
              <a:rPr lang="sk-SK" sz="2400" dirty="0" smtClean="0"/>
              <a:t>) + sloveso v základnom tvare (</a:t>
            </a:r>
            <a:r>
              <a:rPr lang="sk-SK" sz="2400" dirty="0" err="1" smtClean="0"/>
              <a:t>eat</a:t>
            </a:r>
            <a:r>
              <a:rPr lang="sk-SK" sz="2400" dirty="0" smtClean="0"/>
              <a:t>, </a:t>
            </a:r>
            <a:r>
              <a:rPr lang="sk-SK" sz="2400" dirty="0" err="1" smtClean="0"/>
              <a:t>buy</a:t>
            </a:r>
            <a:r>
              <a:rPr lang="sk-SK" sz="2400" dirty="0" smtClean="0"/>
              <a:t>, </a:t>
            </a:r>
            <a:r>
              <a:rPr lang="sk-SK" sz="2400" dirty="0" err="1" smtClean="0"/>
              <a:t>go</a:t>
            </a:r>
            <a:r>
              <a:rPr lang="sk-SK" sz="2400" dirty="0" smtClean="0"/>
              <a:t>,...)</a:t>
            </a:r>
            <a:endParaRPr lang="sk-SK" b="1" i="1" u="sng" dirty="0" smtClean="0"/>
          </a:p>
          <a:p>
            <a:pPr>
              <a:buNone/>
            </a:pPr>
            <a:r>
              <a:rPr lang="sk-SK" b="1" dirty="0" err="1" smtClean="0">
                <a:solidFill>
                  <a:srgbClr val="FF0000"/>
                </a:solidFill>
              </a:rPr>
              <a:t>What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did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you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eat</a:t>
            </a:r>
            <a:r>
              <a:rPr lang="sk-SK" b="1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sk-SK" b="1" dirty="0" err="1" smtClean="0">
                <a:solidFill>
                  <a:srgbClr val="FF0000"/>
                </a:solidFill>
              </a:rPr>
              <a:t>Where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did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you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buy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your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jeans</a:t>
            </a:r>
            <a:r>
              <a:rPr lang="sk-SK" b="1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sk-SK" b="1" dirty="0" err="1" smtClean="0">
                <a:solidFill>
                  <a:srgbClr val="FF0000"/>
                </a:solidFill>
              </a:rPr>
              <a:t>Why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did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you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go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there</a:t>
            </a:r>
            <a:r>
              <a:rPr lang="sk-SK" b="1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endParaRPr lang="sk-SK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/>
          <a:srcRect t="16000" r="3309" b="6118"/>
          <a:stretch>
            <a:fillRect/>
          </a:stretch>
        </p:blipFill>
        <p:spPr bwMode="auto">
          <a:xfrm>
            <a:off x="1071538" y="714356"/>
            <a:ext cx="72152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/>
          <p:nvPr/>
        </p:nvPicPr>
        <p:blipFill>
          <a:blip r:embed="rId3"/>
          <a:srcRect l="728" t="20836" r="2646" b="19294"/>
          <a:stretch>
            <a:fillRect/>
          </a:stretch>
        </p:blipFill>
        <p:spPr bwMode="auto">
          <a:xfrm>
            <a:off x="1071538" y="4071942"/>
            <a:ext cx="72152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"/>
            <a:ext cx="7572428" cy="95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dirty="0" err="1" smtClean="0"/>
              <a:t>Listen</a:t>
            </a:r>
            <a:r>
              <a:rPr lang="sk-SK" dirty="0" smtClean="0"/>
              <a:t> </a:t>
            </a:r>
            <a:r>
              <a:rPr lang="sk-SK" dirty="0"/>
              <a:t>and </a:t>
            </a:r>
            <a:r>
              <a:rPr lang="sk-SK" dirty="0" err="1"/>
              <a:t>read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text. (Počúvaj a čítaj text.) 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https://www.youtube.com/watch?v=OtQCsUoGLfs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ok 1"/>
          <p:cNvPicPr>
            <a:picLocks noChangeAspect="1" noChangeArrowheads="1"/>
          </p:cNvPicPr>
          <p:nvPr/>
        </p:nvPicPr>
        <p:blipFill>
          <a:blip r:embed="rId2"/>
          <a:srcRect l="5096" t="23529" r="34084" b="19295"/>
          <a:stretch>
            <a:fillRect/>
          </a:stretch>
        </p:blipFill>
        <p:spPr bwMode="auto">
          <a:xfrm>
            <a:off x="428596" y="669948"/>
            <a:ext cx="7358114" cy="2187547"/>
          </a:xfrm>
          <a:prstGeom prst="rect">
            <a:avLst/>
          </a:prstGeom>
          <a:noFill/>
        </p:spPr>
      </p:pic>
      <p:pic>
        <p:nvPicPr>
          <p:cNvPr id="18433" name="Obrázok 4"/>
          <p:cNvPicPr>
            <a:picLocks noChangeAspect="1" noChangeArrowheads="1"/>
          </p:cNvPicPr>
          <p:nvPr/>
        </p:nvPicPr>
        <p:blipFill>
          <a:blip r:embed="rId3"/>
          <a:srcRect l="2048" t="10588" r="52887" b="7294"/>
          <a:stretch>
            <a:fillRect/>
          </a:stretch>
        </p:blipFill>
        <p:spPr bwMode="auto">
          <a:xfrm>
            <a:off x="571472" y="2786058"/>
            <a:ext cx="7143800" cy="4071942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00034" y="428604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https://www.youtube.com/watch?v=OtQCsUoGLfs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162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572000" y="952954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(Vypočuj si text, ukáž a zopakuj.)</a:t>
            </a:r>
          </a:p>
        </p:txBody>
      </p:sp>
      <p:sp>
        <p:nvSpPr>
          <p:cNvPr id="7" name="Obdĺžnik 6"/>
          <p:cNvSpPr/>
          <p:nvPr/>
        </p:nvSpPr>
        <p:spPr>
          <a:xfrm>
            <a:off x="4929190" y="2857496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(Počúvaj a čítaj text.)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224</Words>
  <Application>Microsoft Office PowerPoint</Application>
  <PresentationFormat>Prezentácia na obrazovke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The dinosaur museum Past simple (questions)</vt:lpstr>
      <vt:lpstr>Past simple quetions of regular and irregular verbs  Otázky v minulom čase u pravidelných a nepravidelných slovies</vt:lpstr>
      <vt:lpstr>Tvorenie otázky v minulom čase  u pravidelných a nepravidelných slovies. </vt:lpstr>
      <vt:lpstr>Snímka 4</vt:lpstr>
      <vt:lpstr>Snímka 5</vt:lpstr>
      <vt:lpstr>Snímka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dinosaur museum Past simple (questions)</dc:title>
  <dc:creator>imatr</dc:creator>
  <cp:lastModifiedBy>imatr</cp:lastModifiedBy>
  <cp:revision>13</cp:revision>
  <dcterms:created xsi:type="dcterms:W3CDTF">2021-01-15T14:44:51Z</dcterms:created>
  <dcterms:modified xsi:type="dcterms:W3CDTF">2021-01-15T16:28:14Z</dcterms:modified>
</cp:coreProperties>
</file>