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79FB-7538-4754-95CA-CBA6470184CC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0CE6-0BB7-4E1B-A51A-334CF6CCE0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7A93-EE4D-4456-AC6D-5E480471DEC7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3393-52FB-4FBD-8082-B926DF45B1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452D-21A6-4754-BB50-2C1FD2EF900D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0782-675C-4EB4-9859-1AAD2B8E0F1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3F09-9CEA-4792-814B-B84B6D911544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EA08-098C-4583-AFD3-C702AB68832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47F9-4AE7-4FB5-AE72-5BC2BD75E2E2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EF60-B198-481D-ADAB-64CF2880BD0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25B6-041F-40BC-B34E-BA4A1FDD23D2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970B-6596-42EB-B1DE-4E8DD971AE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F568-2296-4015-BDF8-87499266A533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72C7C-6113-4387-9613-36FAD19D0C2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4D92-4C72-478C-9A7C-52626CBC4309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A600-1BA0-4AB5-9371-36EA7FB16ED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3450-31F4-4320-8CF8-9AF71C5BEB4F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E3F7-6BF8-4CFD-B3FD-5B3609C5D6A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A680-76AB-46AB-9A54-E563F13C1BD4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D4C8-D3A3-4B0F-B251-A93AFE8F766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34B1-68B5-40FA-9CC9-988141ABC8B0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6AE4-1F6F-44B6-B49E-4CE3D811C1F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F20E95-6D1C-47A9-A8C1-63E1F811BFA5}" type="datetimeFigureOut">
              <a:rPr lang="sk-SK"/>
              <a:pPr>
                <a:defRPr/>
              </a:pPr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63CE65-EB04-4449-BF6B-AFFB6CBC425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3" descr="Battle_of_Koniggratz_by_Georg_Bleibtreu.jpg"/>
          <p:cNvPicPr>
            <a:picLocks noChangeAspect="1"/>
          </p:cNvPicPr>
          <p:nvPr/>
        </p:nvPicPr>
        <p:blipFill>
          <a:blip r:embed="rId2">
            <a:lum bright="28000"/>
          </a:blip>
          <a:srcRect/>
          <a:stretch>
            <a:fillRect/>
          </a:stretch>
        </p:blipFill>
        <p:spPr bwMode="auto">
          <a:xfrm>
            <a:off x="285750" y="214313"/>
            <a:ext cx="8643938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285720" y="857250"/>
            <a:ext cx="8643997" cy="5357813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VZNIK NÁRODNÝCH ŠTÁTOV </a:t>
            </a:r>
            <a:endParaRPr lang="sk-SK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ZJEDNOTENIE TALIANSKA  A NEMECKA</a:t>
            </a:r>
          </a:p>
          <a:p>
            <a:pPr eaLnBrk="1" hangingPunct="1"/>
            <a:r>
              <a:rPr lang="sk-SK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DEJEPIS - </a:t>
            </a:r>
            <a:r>
              <a:rPr lang="sk-SK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8.ROČNÍK</a:t>
            </a:r>
          </a:p>
          <a:p>
            <a:pPr eaLnBrk="1" hangingPunct="1"/>
            <a:endParaRPr lang="sk-SK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k-SK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Mgr. Daniela </a:t>
            </a:r>
            <a:r>
              <a:rPr lang="sk-SK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Vallušová</a:t>
            </a:r>
            <a:endParaRPr lang="sk-SK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642910" y="428604"/>
            <a:ext cx="7715304" cy="214314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1859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– bitka pri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Solferine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	   1861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– vyhlásenie Talianskeho kráľovstva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		    1866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– prusko-rakúska vojna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			1870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prusko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– francúzska vojna,  bitka pri Sedane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			         1871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– vyhlásenie Nemeckého cisárstva</a:t>
            </a:r>
          </a:p>
        </p:txBody>
      </p:sp>
      <p:pic>
        <p:nvPicPr>
          <p:cNvPr id="3074" name="Obrázok 2" descr="800px-Wernerprokl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500062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obsahu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	Zjednotenie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Talianska</a:t>
            </a:r>
          </a:p>
          <a:p>
            <a:pPr eaLnBrk="1" hangingPunct="1">
              <a:buFont typeface="Arial" charset="0"/>
              <a:buNone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rozhodujúcu úlohu v boji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proti Rakúšanom a v zjednocovacom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procese Talianska zohrali dvaja muži.</a:t>
            </a:r>
          </a:p>
          <a:p>
            <a:pPr algn="just" eaLnBrk="1" hangingPunct="1">
              <a:buFont typeface="Arial" charset="0"/>
              <a:buNone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prvým z nich bol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Camillo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Cavour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politik kráľovstva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Piemontu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a Sardínie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Cavour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presvedčil panovníka, 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aby sa politicky zblížil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s Napolenom III. </a:t>
            </a:r>
          </a:p>
          <a:p>
            <a:pPr eaLnBrk="1" hangingPunct="1">
              <a:buFont typeface="Arial" charset="0"/>
              <a:buNone/>
            </a:pPr>
            <a:endParaRPr lang="sk-SK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Obrázok 3" descr="800px-Francesco_Hayez_0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3690526" cy="457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BlokTextu 4"/>
          <p:cNvSpPr txBox="1">
            <a:spLocks noChangeArrowheads="1"/>
          </p:cNvSpPr>
          <p:nvPr/>
        </p:nvSpPr>
        <p:spPr bwMode="auto">
          <a:xfrm>
            <a:off x="6000760" y="5786454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Camillo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Cavour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obsahu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druhým mužom pri zjednocovaní bol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Giuseppe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Garibaldi</a:t>
            </a:r>
            <a:endParaRPr lang="sk-SK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 revolucionár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taliansky národný hrdina</a:t>
            </a:r>
          </a:p>
          <a:p>
            <a:pPr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generál a bojovník za zjednotenie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 Talianska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od roku 1833 príslušník hnutia 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  Mladé Taliansko</a:t>
            </a:r>
          </a:p>
          <a:p>
            <a:pPr eaLnBrk="1" hangingPunct="1">
              <a:buFont typeface="Arial" charset="0"/>
              <a:buNone/>
            </a:pPr>
            <a:endParaRPr lang="sk-SK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- 1859 bitka pri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Solferine</a:t>
            </a:r>
            <a:endParaRPr lang="sk-SK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Sardínia s pomocou Francúzska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porazila Rakúšanov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(stratili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Lombardiu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a 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Benátsko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problémy porazeného Rakúska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využil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Garibaldi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ktorý obsadil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územie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Neapolska</a:t>
            </a:r>
            <a:endParaRPr lang="sk-SK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sk-SK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Obrázok 3" descr="Giuseppe_Garibaldi_(1866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3532188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BlokTextu 4"/>
          <p:cNvSpPr txBox="1">
            <a:spLocks noChangeArrowheads="1"/>
          </p:cNvSpPr>
          <p:nvPr/>
        </p:nvSpPr>
        <p:spPr bwMode="auto">
          <a:xfrm>
            <a:off x="5072063" y="5929313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Times New Roman" pitchFamily="18" charset="0"/>
                <a:cs typeface="Times New Roman" pitchFamily="18" charset="0"/>
              </a:rPr>
              <a:t>Giuseppe Garibaldi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obsahu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- 1861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– vyhlásenie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Talianskeho kráľovstva</a:t>
            </a:r>
            <a:endParaRPr lang="sk-SK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1864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– na ženevskej konferencií sa všetky štáty dohodli na rešpektovaní 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   znaku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Červeného kríža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(založil ho Dunant kvôli raneným v bitke pri 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   Solferine) </a:t>
            </a:r>
          </a:p>
          <a:p>
            <a:pPr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- 1870 – zjednotenie Talianska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– územie pápežského štátu bolo pričlenené </a:t>
            </a:r>
          </a:p>
          <a:p>
            <a:pPr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  Taliansku, pápežovi zostala časť Ríma – Vatikán. </a:t>
            </a:r>
          </a:p>
          <a:p>
            <a:pPr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Taliansko sa stalo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konštitučnou monarchiou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Arial" charset="0"/>
              <a:buNone/>
            </a:pPr>
            <a:endParaRPr lang="sk-SK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Obrázok 3" descr="Battaglia_di_Solferino_(Henry_Dunant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214688"/>
            <a:ext cx="44291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BlokTextu 4"/>
          <p:cNvSpPr txBox="1">
            <a:spLocks noChangeArrowheads="1"/>
          </p:cNvSpPr>
          <p:nvPr/>
        </p:nvSpPr>
        <p:spPr bwMode="auto">
          <a:xfrm>
            <a:off x="1357290" y="6143644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Bitka pri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Solferine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obsahu 2"/>
          <p:cNvSpPr>
            <a:spLocks noGrp="1"/>
          </p:cNvSpPr>
          <p:nvPr>
            <p:ph idx="1"/>
          </p:nvPr>
        </p:nvSpPr>
        <p:spPr>
          <a:xfrm>
            <a:off x="457200" y="500063"/>
            <a:ext cx="8472488" cy="56261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	Zjednotenie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Nemecka</a:t>
            </a:r>
          </a:p>
          <a:p>
            <a:pPr eaLnBrk="1" hangingPunct="1">
              <a:buFont typeface="Arial" charset="0"/>
              <a:buNone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rozhodujúci vplyv mali Habsburgovci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 Nemecko bolo rozdelené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(Bavorsko,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Srbsko, Prusko,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Bádensko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Wȕrtenbersko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Hessensko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 Národné hnutie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– snaha o vytvorenie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jednotného Nemecka → podpora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zo strany Pruska → spor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s Habsburskou monarchiou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pri zjednocovacom procese zohral</a:t>
            </a:r>
          </a:p>
          <a:p>
            <a:pPr eaLnBrk="1" hangingPunct="1">
              <a:buFont typeface="Arial" charset="0"/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dôležitú úlohu pruský kancelár </a:t>
            </a:r>
          </a:p>
          <a:p>
            <a:pPr eaLnBrk="1" hangingPunct="1">
              <a:buFont typeface="Arial" charset="0"/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Otto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Bismarck</a:t>
            </a:r>
            <a:endParaRPr lang="sk-SK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Obrázok 3" descr="1_v_aOYGRIzGdehEUmmpZcFg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5" y="785813"/>
            <a:ext cx="3732209" cy="50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BlokTextu 4"/>
          <p:cNvSpPr txBox="1">
            <a:spLocks noChangeArrowheads="1"/>
          </p:cNvSpPr>
          <p:nvPr/>
        </p:nvSpPr>
        <p:spPr bwMode="auto">
          <a:xfrm>
            <a:off x="5857884" y="600076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Otto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Bismarck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obsahu 2"/>
          <p:cNvSpPr>
            <a:spLocks noGrp="1"/>
          </p:cNvSpPr>
          <p:nvPr>
            <p:ph idx="1"/>
          </p:nvPr>
        </p:nvSpPr>
        <p:spPr>
          <a:xfrm>
            <a:off x="571500" y="571500"/>
            <a:ext cx="8229600" cy="6286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-  rozhodol sa, že zjednotí krajinu železom a krvou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- rozpútal vojnu s habsburskou monarchiou – tá sa skončila víťazstvom  Pruska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v bitke pri Hradci Králové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v roku 1866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-  nemecký spolok bol zrušený a Bismarck vytvoril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Severonemecký spolok,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do ktorého patrila väčšina nemeckých štátov na čele s Pruskom</a:t>
            </a:r>
            <a:endParaRPr lang="sk-SK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Obrázok 3" descr="stiahnuť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571750"/>
            <a:ext cx="68008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BlokTextu 4"/>
          <p:cNvSpPr txBox="1">
            <a:spLocks noChangeArrowheads="1"/>
          </p:cNvSpPr>
          <p:nvPr/>
        </p:nvSpPr>
        <p:spPr bwMode="auto">
          <a:xfrm>
            <a:off x="3071802" y="6143644"/>
            <a:ext cx="292895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Bitka pri Hradci Králové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6000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Francúzsko  sa nechalo vyprovokovať a vyhlásilo vojnu Prusku</a:t>
            </a:r>
          </a:p>
          <a:p>
            <a:pPr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- moderne vyzbrojená pruská armáda zvíťazila nad  francúzskou armádou v </a:t>
            </a:r>
          </a:p>
          <a:p>
            <a:pPr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bitke pri Sedane v roku 1870</a:t>
            </a:r>
          </a:p>
          <a:p>
            <a:pPr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- porážka Francúzska priniesla so sebou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pád Napoleona III.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vznik už tretej</a:t>
            </a:r>
          </a:p>
          <a:p>
            <a:pPr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  francúzskej republiky.</a:t>
            </a:r>
            <a:endParaRPr lang="sk-SK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- súčasne znamenala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  aj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zjednotenie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  juhonemeckých štátov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  so  severonemeckými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do jednotného </a:t>
            </a:r>
          </a:p>
          <a:p>
            <a:pPr algn="just"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  nemeckého štátu.</a:t>
            </a:r>
          </a:p>
          <a:p>
            <a:pPr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- v roku 1871 bolo</a:t>
            </a:r>
          </a:p>
          <a:p>
            <a:pPr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  vo Versailes slávnostne</a:t>
            </a:r>
          </a:p>
          <a:p>
            <a:pPr eaLnBrk="1" hangingPunct="1">
              <a:buFont typeface="Arial" charset="0"/>
              <a:buNone/>
            </a:pP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   vyhlásené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Nemecké</a:t>
            </a:r>
          </a:p>
          <a:p>
            <a:pPr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  cisárstvo.</a:t>
            </a:r>
          </a:p>
          <a:p>
            <a:pPr eaLnBrk="1" hangingPunct="1">
              <a:buFont typeface="Arial" charset="0"/>
              <a:buNone/>
            </a:pP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000" smtClean="0">
                <a:latin typeface="Times New Roman" pitchFamily="18" charset="0"/>
                <a:cs typeface="Times New Roman" pitchFamily="18" charset="0"/>
              </a:rPr>
              <a:t>prvým cisárom sa stal </a:t>
            </a:r>
            <a:r>
              <a:rPr lang="sk-SK" sz="2000" b="1" smtClean="0">
                <a:latin typeface="Times New Roman" pitchFamily="18" charset="0"/>
                <a:cs typeface="Times New Roman" pitchFamily="18" charset="0"/>
              </a:rPr>
              <a:t>Wilhelm I.</a:t>
            </a:r>
          </a:p>
        </p:txBody>
      </p:sp>
      <p:pic>
        <p:nvPicPr>
          <p:cNvPr id="9219" name="Obrázok 3" descr="Lignedefeu16Augu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286000"/>
            <a:ext cx="53038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256</Words>
  <Application>Microsoft Office PowerPoint</Application>
  <PresentationFormat>Prezentácia na obrazovke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 Valluš</dc:creator>
  <cp:lastModifiedBy>Juraj Valluš</cp:lastModifiedBy>
  <cp:revision>24</cp:revision>
  <dcterms:created xsi:type="dcterms:W3CDTF">2020-11-06T11:37:39Z</dcterms:created>
  <dcterms:modified xsi:type="dcterms:W3CDTF">2020-11-12T11:21:02Z</dcterms:modified>
</cp:coreProperties>
</file>