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898FDC-59AD-4BA5-93DB-49DA902B9355}" type="datetimeFigureOut">
              <a:rPr lang="sk-SK" smtClean="0"/>
              <a:pPr/>
              <a:t>30. 12. 2021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70781D-800A-48A9-8B94-BB4CED69C29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404664"/>
            <a:ext cx="6480048" cy="2736304"/>
          </a:xfrm>
        </p:spPr>
        <p:txBody>
          <a:bodyPr>
            <a:normAutofit/>
          </a:bodyPr>
          <a:lstStyle/>
          <a:p>
            <a:pPr algn="l"/>
            <a:r>
              <a:rPr lang="sk-SK" sz="6600" b="1" dirty="0" smtClean="0">
                <a:latin typeface="Comic Sans MS" pitchFamily="66" charset="0"/>
              </a:rPr>
              <a:t>Slávnostný prejav</a:t>
            </a:r>
            <a:endParaRPr lang="sk-SK" sz="6600" b="1" dirty="0">
              <a:latin typeface="Comic Sans MS" pitchFamily="66" charset="0"/>
            </a:endParaRPr>
          </a:p>
        </p:txBody>
      </p:sp>
      <p:pic>
        <p:nvPicPr>
          <p:cNvPr id="14338" name="Picture 2" descr="http://www.jasov.sk/uploads/images/galeria/DU08ZS/o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094" y="980728"/>
            <a:ext cx="3759906" cy="5015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Comic Sans MS" pitchFamily="66" charset="0"/>
              </a:rPr>
              <a:t>Daj si pozor na:</a:t>
            </a:r>
            <a:endParaRPr lang="sk-SK" b="1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časté opakovanie rovnakých slov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využívaj predovšetkým podstatné a prídavné mená</a:t>
            </a:r>
          </a:p>
          <a:p>
            <a:r>
              <a:rPr lang="sk-SK" u="sng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rôzna dĺžka viet </a:t>
            </a:r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– striedať dlhšie a kratšie vety</a:t>
            </a:r>
          </a:p>
          <a:p>
            <a:r>
              <a:rPr lang="sk-SK" u="sng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slová z rôznej slovnej zásoby </a:t>
            </a:r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– citovo zafarbené, neologizmy, málo používané v bežnej hovorovej reči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umelecké prostriedky</a:t>
            </a:r>
            <a:endParaRPr lang="sk-SK" dirty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"/>
            <a:ext cx="1691680" cy="18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Prejav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reč pripravená na nejakú slávnostnú príležitosť </a:t>
            </a:r>
          </a:p>
          <a:p>
            <a:pPr>
              <a:buFont typeface="Wingdings" pitchFamily="2" charset="2"/>
              <a:buChar char="q"/>
            </a:pPr>
            <a:endParaRPr lang="sk-SK" sz="3200" dirty="0" smtClean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prednáša sa slávnostne, vznešene</a:t>
            </a:r>
          </a:p>
          <a:p>
            <a:pPr>
              <a:buFont typeface="Wingdings" pitchFamily="2" charset="2"/>
              <a:buChar char="q"/>
            </a:pPr>
            <a:endParaRPr lang="sk-SK" sz="3200" dirty="0" smtClean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má zapôsobiť na poslucháčov, má ich zaujať</a:t>
            </a:r>
            <a:endParaRPr lang="sk-SK" dirty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0"/>
            <a:ext cx="3124200" cy="2171700"/>
          </a:xfrm>
          <a:prstGeom prst="rect">
            <a:avLst/>
          </a:prstGeom>
        </p:spPr>
      </p:pic>
      <p:pic>
        <p:nvPicPr>
          <p:cNvPr id="9218" name="Picture 2" descr="https://www.upjs.sk/files/ed709047de3941c7605ba5757958cc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195" y="5150396"/>
            <a:ext cx="2276805" cy="1707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Slávnostné príležitosti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novoročná oslava</a:t>
            </a:r>
          </a:p>
          <a:p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školské oslavy </a:t>
            </a:r>
          </a:p>
          <a:p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mestské oslavy </a:t>
            </a:r>
          </a:p>
          <a:p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rodinné oslavy </a:t>
            </a:r>
          </a:p>
          <a:p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významné dni (Deň matiek, </a:t>
            </a:r>
          </a:p>
          <a:p>
            <a:pPr>
              <a:buNone/>
            </a:pPr>
            <a:r>
              <a:rPr lang="sk-SK" sz="3200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štátny sviatok)</a:t>
            </a:r>
            <a:endParaRPr lang="sk-SK" sz="3200" dirty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194" name="Picture 2" descr="http://www.vyzdoba.com/pic/oslava5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905000" cy="1428750"/>
          </a:xfrm>
          <a:prstGeom prst="rect">
            <a:avLst/>
          </a:prstGeom>
          <a:noFill/>
        </p:spPr>
      </p:pic>
      <p:pic>
        <p:nvPicPr>
          <p:cNvPr id="8196" name="Picture 4" descr="http://www.mscottbuska34ke.szm.com/images/den_mati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991248"/>
            <a:ext cx="2800127" cy="1866752"/>
          </a:xfrm>
          <a:prstGeom prst="rect">
            <a:avLst/>
          </a:prstGeom>
          <a:noFill/>
        </p:spPr>
      </p:pic>
      <p:pic>
        <p:nvPicPr>
          <p:cNvPr id="8198" name="Picture 6" descr="http://www.nevesta.sk/51166.uf.ashx?tn=1&amp;width=268&amp;height=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204864"/>
            <a:ext cx="25527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atin typeface="Comic Sans MS" pitchFamily="66" charset="0"/>
              </a:rPr>
              <a:t>Ako sa pripraviť na slávnostný prejav?</a:t>
            </a:r>
            <a:endParaRPr lang="sk-SK" b="1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vybrať si tému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premyslieť si, o čom budem písať (vhodné urobiť si osnovu, stručné poznámky)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využiť v texte citát, rečnícke otázky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nezabudnúť na členenie textu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ak je prejav hotový, využívať tempo reči, melódiu, rytmus, prestávky a udržiavať zrakový kontakt s počúvajúcimi</a:t>
            </a:r>
            <a:endParaRPr lang="sk-SK" dirty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170" name="Picture 2" descr="http://2.bp.blogspot.com/-8ca-4rGS6gg/UEsASGsqUzI/AAAAAAAADqg/BL04E7cuDsg/s1600/Thibnking+Guy+Puzz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0287" y="188640"/>
            <a:ext cx="2383713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Členenie textu</a:t>
            </a:r>
            <a:endParaRPr lang="sk-SK" b="1" dirty="0">
              <a:solidFill>
                <a:schemeClr val="bg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8604448" cy="4525963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Oslovenie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Úvod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Jadro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Záver</a:t>
            </a:r>
          </a:p>
          <a:p>
            <a:endParaRPr lang="sk-SK" dirty="0" smtClean="0"/>
          </a:p>
          <a:p>
            <a:r>
              <a:rPr lang="sk-SK" b="1" dirty="0" smtClean="0">
                <a:latin typeface="Comic Sans MS" pitchFamily="66" charset="0"/>
              </a:rPr>
              <a:t>NEZABUDNÚŤ SPRÁVNE </a:t>
            </a:r>
          </a:p>
          <a:p>
            <a:pPr>
              <a:buNone/>
            </a:pPr>
            <a:r>
              <a:rPr lang="sk-SK" b="1" dirty="0" smtClean="0">
                <a:latin typeface="Comic Sans MS" pitchFamily="66" charset="0"/>
              </a:rPr>
              <a:t>PÍSAŤ ODSEKY.</a:t>
            </a:r>
            <a:endParaRPr lang="sk-SK" b="1" dirty="0">
              <a:latin typeface="Comic Sans MS" pitchFamily="66" charset="0"/>
            </a:endParaRPr>
          </a:p>
        </p:txBody>
      </p:sp>
      <p:pic>
        <p:nvPicPr>
          <p:cNvPr id="6146" name="Picture 2" descr="http://affirmware.com.au/wp-content/uploads/2013/03/514f5f5770859e8626b2cc4f4044abae1a115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980728"/>
            <a:ext cx="3711553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Oslovenie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najprv jubilanta, čestných alebo hlavných hostí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postupovať od najdôležitejších ľudí po menej dôležitých</a:t>
            </a:r>
            <a:endParaRPr lang="sk-SK" dirty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http://2.bp.blogspot.com/-28wUlfSkacM/UZoypu7jRGI/AAAAAAAABSU/IzMSzNaQ4p4/s1600/cartoon-lectur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17032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Comic Sans MS" pitchFamily="66" charset="0"/>
              </a:rPr>
              <a:t>Úvod</a:t>
            </a:r>
            <a:endParaRPr lang="sk-SK" b="1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Pomenovať udalosť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Na zaujatie môžeme využiť citát, porekadlo, príslovie,...</a:t>
            </a:r>
          </a:p>
          <a:p>
            <a:endParaRPr lang="sk-SK" dirty="0" smtClean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Láska nie je len byť spolu, ale aj ísť spolu.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Takouto cestou už 40 rokov kráčajú naši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drahí rodičia, kvôli ktorým sme sa tu dnes</a:t>
            </a:r>
          </a:p>
          <a:p>
            <a:pPr>
              <a:buNone/>
            </a:pPr>
            <a:r>
              <a:rPr lang="sk-SK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všetci zišli.</a:t>
            </a:r>
          </a:p>
        </p:txBody>
      </p:sp>
      <p:pic>
        <p:nvPicPr>
          <p:cNvPr id="4098" name="Picture 2" descr="http://www.clipartheaven.com/clipart/education_&amp;_schools/graduation/graduate_giving_spee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826379" cy="3085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Jadro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vysvetliť tému (napr. vznik manželstva, rôzne situácie v ňom, priblížiť charakter oslávenca, ...), rozvíjať myšlienky týkajúce sa témy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porovnať s inými situáciami, ľuďmi, oslávencami, podložiť tvrdenie citátom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opísať dobré stránky oslávenca, vyjadriť pocity k nemu, čo si na ňom vážim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3074" name="Picture 2" descr="http://susanespinoza.files.wordpress.com/2011/01/think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6700" y="0"/>
            <a:ext cx="1687300" cy="2398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Záver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412776"/>
            <a:ext cx="7467600" cy="4525963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vysloviť poďakovanie, blahoželanie, zaželať príjemnú zábavu,...</a:t>
            </a:r>
          </a:p>
          <a:p>
            <a:r>
              <a:rPr lang="sk-SK" dirty="0" smtClean="0">
                <a:solidFill>
                  <a:schemeClr val="tx1">
                    <a:lumMod val="10000"/>
                  </a:schemeClr>
                </a:solidFill>
                <a:latin typeface="Comic Sans MS" pitchFamily="66" charset="0"/>
              </a:rPr>
              <a:t>zhrnúť dôležité myšlienky prejavu</a:t>
            </a:r>
            <a:endParaRPr lang="sk-SK" dirty="0">
              <a:solidFill>
                <a:schemeClr val="tx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blsciblogs.baruch.cuny.edu/com1010fall2013/files/2013/10/K.Hauzenblas-classification-of-speech-frag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3172132" cy="2431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á 1">
      <a:dk1>
        <a:srgbClr val="E65C01"/>
      </a:dk1>
      <a:lt1>
        <a:srgbClr val="FECEAE"/>
      </a:lt1>
      <a:dk2>
        <a:srgbClr val="EA6E59"/>
      </a:dk2>
      <a:lt2>
        <a:srgbClr val="F19E90"/>
      </a:lt2>
      <a:accent1>
        <a:srgbClr val="862110"/>
      </a:accent1>
      <a:accent2>
        <a:srgbClr val="FFC000"/>
      </a:accent2>
      <a:accent3>
        <a:srgbClr val="B32C16"/>
      </a:accent3>
      <a:accent4>
        <a:srgbClr val="FEB687"/>
      </a:accent4>
      <a:accent5>
        <a:srgbClr val="59150A"/>
      </a:accent5>
      <a:accent6>
        <a:srgbClr val="E65C01"/>
      </a:accent6>
      <a:hlink>
        <a:srgbClr val="D2611C"/>
      </a:hlink>
      <a:folHlink>
        <a:srgbClr val="FF000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277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Prezentace aplikace PowerPoint</vt:lpstr>
      <vt:lpstr>Prejav</vt:lpstr>
      <vt:lpstr>Slávnostné príležitosti</vt:lpstr>
      <vt:lpstr>Ako sa pripraviť na slávnostný prejav?</vt:lpstr>
      <vt:lpstr>Členenie textu</vt:lpstr>
      <vt:lpstr>Oslovenie</vt:lpstr>
      <vt:lpstr>Úvod</vt:lpstr>
      <vt:lpstr>Jadro</vt:lpstr>
      <vt:lpstr>Záver</vt:lpstr>
      <vt:lpstr>Daj si pozor na: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Alena Drinková</dc:creator>
  <cp:lastModifiedBy>Mišo</cp:lastModifiedBy>
  <cp:revision>9</cp:revision>
  <dcterms:created xsi:type="dcterms:W3CDTF">2014-03-17T17:34:07Z</dcterms:created>
  <dcterms:modified xsi:type="dcterms:W3CDTF">2021-12-30T14:56:35Z</dcterms:modified>
</cp:coreProperties>
</file>