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6800"/>
    <a:srgbClr val="009900"/>
    <a:srgbClr val="FFFFCC"/>
    <a:srgbClr val="990000"/>
    <a:srgbClr val="FFFFA7"/>
    <a:srgbClr val="FFFF99"/>
    <a:srgbClr val="FFAD5B"/>
    <a:srgbClr val="FFDD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z.depositphotos.com/" TargetMode="External"/><Relationship Id="rId2" Type="http://schemas.openxmlformats.org/officeDocument/2006/relationships/hyperlink" Target="https://www.google.sk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k.pinterest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7297763" cy="2897243"/>
          </a:xfrm>
        </p:spPr>
        <p:txBody>
          <a:bodyPr/>
          <a:lstStyle/>
          <a:p>
            <a:r>
              <a:rPr lang="sk-SK" sz="9600" dirty="0"/>
              <a:t> </a:t>
            </a:r>
            <a:r>
              <a:rPr lang="sk-SK" sz="9600" dirty="0" smtClean="0"/>
              <a:t>         </a:t>
            </a:r>
            <a:r>
              <a:rPr lang="sk-SK" sz="9600" dirty="0" err="1" smtClean="0"/>
              <a:t>beceda</a:t>
            </a:r>
            <a:endParaRPr lang="sk-SK" sz="9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059900" y="6210933"/>
            <a:ext cx="2752425" cy="420047"/>
          </a:xfrm>
        </p:spPr>
        <p:txBody>
          <a:bodyPr/>
          <a:lstStyle/>
          <a:p>
            <a:r>
              <a:rPr lang="sk-SK" dirty="0" smtClean="0"/>
              <a:t>Mgr. Marcela </a:t>
            </a:r>
            <a:r>
              <a:rPr lang="sk-SK" dirty="0" err="1" smtClean="0"/>
              <a:t>Strelcová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824" l="2463" r="100000">
                        <a14:foregroundMark x1="61494" y1="11706" x2="61494" y2="11706"/>
                        <a14:foregroundMark x1="84154" y1="12000" x2="84154" y2="12000"/>
                        <a14:foregroundMark x1="65025" y1="45412" x2="65025" y2="45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-2919" b="12878"/>
          <a:stretch/>
        </p:blipFill>
        <p:spPr>
          <a:xfrm>
            <a:off x="2445506" y="218548"/>
            <a:ext cx="3850910" cy="454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0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Obrázky 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u="sng" dirty="0">
                <a:hlinkClick r:id="rId2"/>
              </a:rPr>
              <a:t>https://</a:t>
            </a:r>
            <a:r>
              <a:rPr lang="sk-SK" u="sng" dirty="0" smtClean="0">
                <a:hlinkClick r:id="rId2"/>
              </a:rPr>
              <a:t>www.google.sk/</a:t>
            </a:r>
            <a:r>
              <a:rPr lang="sk-SK" u="sng" dirty="0" smtClean="0"/>
              <a:t> </a:t>
            </a:r>
          </a:p>
          <a:p>
            <a:r>
              <a:rPr lang="sk-SK" u="sng" dirty="0">
                <a:hlinkClick r:id="rId3"/>
              </a:rPr>
              <a:t>https</a:t>
            </a:r>
            <a:r>
              <a:rPr lang="sk-SK" u="sng">
                <a:hlinkClick r:id="rId3"/>
              </a:rPr>
              <a:t>://</a:t>
            </a:r>
            <a:r>
              <a:rPr lang="sk-SK" u="sng" smtClean="0">
                <a:hlinkClick r:id="rId3"/>
              </a:rPr>
              <a:t>cz.depositphotos.com/</a:t>
            </a:r>
            <a:r>
              <a:rPr lang="sk-SK" u="sng" smtClean="0"/>
              <a:t> </a:t>
            </a:r>
            <a:r>
              <a:rPr lang="sk-SK" smtClean="0"/>
              <a:t> </a:t>
            </a:r>
            <a:endParaRPr lang="sk-SK" dirty="0"/>
          </a:p>
          <a:p>
            <a:r>
              <a:rPr lang="sk-SK" u="sng" dirty="0">
                <a:hlinkClick r:id="rId4"/>
              </a:rPr>
              <a:t>https://sk.pinterest.com</a:t>
            </a:r>
            <a:r>
              <a:rPr lang="sk-SK" u="sng" dirty="0" smtClean="0">
                <a:hlinkClick r:id="rId4"/>
              </a:rPr>
              <a:t>/</a:t>
            </a:r>
            <a:r>
              <a:rPr lang="sk-SK" u="sng" dirty="0" smtClean="0"/>
              <a:t> </a:t>
            </a:r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38774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824" l="2463" r="100000">
                        <a14:foregroundMark x1="61494" y1="11706" x2="61494" y2="11706"/>
                        <a14:foregroundMark x1="84154" y1="12000" x2="84154" y2="12000"/>
                        <a14:foregroundMark x1="65025" y1="45412" x2="65025" y2="45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-2919" b="12878"/>
          <a:stretch/>
        </p:blipFill>
        <p:spPr>
          <a:xfrm>
            <a:off x="7517899" y="2101755"/>
            <a:ext cx="3523139" cy="4162567"/>
          </a:xfrm>
          <a:prstGeom prst="rect">
            <a:avLst/>
          </a:prstGeom>
        </p:spPr>
      </p:pic>
      <p:sp>
        <p:nvSpPr>
          <p:cNvPr id="2" name="BlokTextu 1"/>
          <p:cNvSpPr txBox="1"/>
          <p:nvPr/>
        </p:nvSpPr>
        <p:spPr>
          <a:xfrm>
            <a:off x="1037230" y="777923"/>
            <a:ext cx="6919415" cy="2986266"/>
          </a:xfrm>
          <a:prstGeom prst="wedgeEllipseCallout">
            <a:avLst>
              <a:gd name="adj1" fmla="val 69636"/>
              <a:gd name="adj2" fmla="val 41476"/>
            </a:avLst>
          </a:prstGeom>
          <a:solidFill>
            <a:srgbClr val="9FE6FF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4400" dirty="0" smtClean="0"/>
              <a:t>Usporiadaj slová podľa abecedy.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4400" dirty="0" smtClean="0"/>
              <a:t>Píš do zošita.</a:t>
            </a:r>
            <a:endParaRPr lang="sk-SK" sz="4400" dirty="0"/>
          </a:p>
        </p:txBody>
      </p:sp>
    </p:spTree>
    <p:extLst>
      <p:ext uri="{BB962C8B-B14F-4D97-AF65-F5344CB8AC3E}">
        <p14:creationId xmlns:p14="http://schemas.microsoft.com/office/powerpoint/2010/main" val="3844976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736981" y="703425"/>
            <a:ext cx="2019868" cy="1022449"/>
          </a:xfrm>
          <a:prstGeom prst="bevel">
            <a:avLst/>
          </a:prstGeom>
          <a:solidFill>
            <a:srgbClr val="9FE6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/>
              <a:t>J</a:t>
            </a:r>
            <a:r>
              <a:rPr lang="sk-SK" sz="4400" dirty="0" smtClean="0"/>
              <a:t>akub</a:t>
            </a:r>
            <a:endParaRPr lang="sk-SK" sz="4400" dirty="0"/>
          </a:p>
        </p:txBody>
      </p:sp>
      <p:sp>
        <p:nvSpPr>
          <p:cNvPr id="7" name="BlokTextu 6"/>
          <p:cNvSpPr txBox="1"/>
          <p:nvPr/>
        </p:nvSpPr>
        <p:spPr>
          <a:xfrm>
            <a:off x="2909250" y="1214650"/>
            <a:ext cx="2019868" cy="1022449"/>
          </a:xfrm>
          <a:prstGeom prst="bevel">
            <a:avLst/>
          </a:prstGeom>
          <a:solidFill>
            <a:srgbClr val="9FE6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/>
              <a:t>A</a:t>
            </a:r>
            <a:r>
              <a:rPr lang="sk-SK" sz="4400" dirty="0" smtClean="0"/>
              <a:t>dam</a:t>
            </a:r>
            <a:endParaRPr lang="sk-SK" sz="4400" dirty="0"/>
          </a:p>
        </p:txBody>
      </p:sp>
      <p:sp>
        <p:nvSpPr>
          <p:cNvPr id="8" name="BlokTextu 7"/>
          <p:cNvSpPr txBox="1"/>
          <p:nvPr/>
        </p:nvSpPr>
        <p:spPr>
          <a:xfrm>
            <a:off x="5081519" y="703425"/>
            <a:ext cx="2019868" cy="1022449"/>
          </a:xfrm>
          <a:prstGeom prst="bevel">
            <a:avLst/>
          </a:prstGeom>
          <a:solidFill>
            <a:srgbClr val="9FE6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/>
              <a:t>T</a:t>
            </a:r>
            <a:r>
              <a:rPr lang="sk-SK" sz="4400" dirty="0" smtClean="0"/>
              <a:t>omáš</a:t>
            </a:r>
            <a:endParaRPr lang="sk-SK" sz="4400" dirty="0"/>
          </a:p>
        </p:txBody>
      </p:sp>
      <p:sp>
        <p:nvSpPr>
          <p:cNvPr id="9" name="BlokTextu 8"/>
          <p:cNvSpPr txBox="1"/>
          <p:nvPr/>
        </p:nvSpPr>
        <p:spPr>
          <a:xfrm>
            <a:off x="7253788" y="1214650"/>
            <a:ext cx="2019868" cy="1022449"/>
          </a:xfrm>
          <a:prstGeom prst="bevel">
            <a:avLst/>
          </a:prstGeom>
          <a:solidFill>
            <a:srgbClr val="9FE6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/>
              <a:t>M</a:t>
            </a:r>
            <a:r>
              <a:rPr lang="sk-SK" sz="4400" dirty="0" smtClean="0"/>
              <a:t>artin</a:t>
            </a:r>
            <a:endParaRPr lang="sk-SK" sz="4400" dirty="0"/>
          </a:p>
        </p:txBody>
      </p:sp>
      <p:sp>
        <p:nvSpPr>
          <p:cNvPr id="10" name="BlokTextu 9"/>
          <p:cNvSpPr txBox="1"/>
          <p:nvPr/>
        </p:nvSpPr>
        <p:spPr>
          <a:xfrm>
            <a:off x="9426057" y="703424"/>
            <a:ext cx="2019868" cy="1022449"/>
          </a:xfrm>
          <a:prstGeom prst="bevel">
            <a:avLst/>
          </a:prstGeom>
          <a:solidFill>
            <a:srgbClr val="9FE6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/>
              <a:t>F</a:t>
            </a:r>
            <a:r>
              <a:rPr lang="sk-SK" sz="4400" dirty="0" smtClean="0"/>
              <a:t>ilip</a:t>
            </a:r>
            <a:endParaRPr lang="sk-SK" sz="4400" dirty="0"/>
          </a:p>
        </p:txBody>
      </p:sp>
      <p:sp>
        <p:nvSpPr>
          <p:cNvPr id="11" name="BlokTextu 10"/>
          <p:cNvSpPr txBox="1"/>
          <p:nvPr/>
        </p:nvSpPr>
        <p:spPr>
          <a:xfrm>
            <a:off x="2169994" y="3090969"/>
            <a:ext cx="7406189" cy="1088112"/>
          </a:xfrm>
          <a:prstGeom prst="downArrowCallout">
            <a:avLst>
              <a:gd name="adj1" fmla="val 16936"/>
              <a:gd name="adj2" fmla="val 64246"/>
              <a:gd name="adj3" fmla="val 25000"/>
              <a:gd name="adj4" fmla="val 53325"/>
            </a:avLst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solidFill>
                  <a:schemeClr val="bg1"/>
                </a:solidFill>
              </a:rPr>
              <a:t>Kontrola </a:t>
            </a:r>
            <a:endParaRPr lang="sk-SK" sz="3200" dirty="0">
              <a:solidFill>
                <a:schemeClr val="bg1"/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726253" y="4913134"/>
            <a:ext cx="2019868" cy="1022449"/>
          </a:xfrm>
          <a:prstGeom prst="bevel">
            <a:avLst/>
          </a:prstGeom>
          <a:solidFill>
            <a:srgbClr val="0033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>
                <a:solidFill>
                  <a:schemeClr val="bg1"/>
                </a:solidFill>
              </a:rPr>
              <a:t>A</a:t>
            </a:r>
            <a:r>
              <a:rPr lang="sk-SK" sz="4400" dirty="0" smtClean="0">
                <a:solidFill>
                  <a:schemeClr val="bg1"/>
                </a:solidFill>
              </a:rPr>
              <a:t>dam</a:t>
            </a:r>
            <a:endParaRPr lang="sk-SK" sz="4400" dirty="0">
              <a:solidFill>
                <a:schemeClr val="bg1"/>
              </a:solidFill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2909250" y="4913135"/>
            <a:ext cx="2019868" cy="1022449"/>
          </a:xfrm>
          <a:prstGeom prst="bevel">
            <a:avLst/>
          </a:prstGeom>
          <a:solidFill>
            <a:srgbClr val="0033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>
                <a:solidFill>
                  <a:schemeClr val="bg1"/>
                </a:solidFill>
              </a:rPr>
              <a:t>F</a:t>
            </a:r>
            <a:r>
              <a:rPr lang="sk-SK" sz="4400" dirty="0" smtClean="0">
                <a:solidFill>
                  <a:schemeClr val="bg1"/>
                </a:solidFill>
              </a:rPr>
              <a:t>ilip</a:t>
            </a:r>
            <a:endParaRPr lang="sk-SK" sz="4400" dirty="0">
              <a:solidFill>
                <a:schemeClr val="bg1"/>
              </a:solidFill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5081519" y="4917742"/>
            <a:ext cx="2019868" cy="1022449"/>
          </a:xfrm>
          <a:prstGeom prst="bevel">
            <a:avLst/>
          </a:prstGeom>
          <a:solidFill>
            <a:srgbClr val="0033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>
                <a:solidFill>
                  <a:schemeClr val="bg1"/>
                </a:solidFill>
              </a:rPr>
              <a:t>J</a:t>
            </a:r>
            <a:r>
              <a:rPr lang="sk-SK" sz="4400" dirty="0" smtClean="0">
                <a:solidFill>
                  <a:schemeClr val="bg1"/>
                </a:solidFill>
              </a:rPr>
              <a:t>akub</a:t>
            </a:r>
            <a:endParaRPr lang="sk-SK" sz="4400" dirty="0">
              <a:solidFill>
                <a:schemeClr val="bg1"/>
              </a:solidFill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7253788" y="4917742"/>
            <a:ext cx="2019868" cy="1022449"/>
          </a:xfrm>
          <a:prstGeom prst="bevel">
            <a:avLst/>
          </a:prstGeom>
          <a:solidFill>
            <a:srgbClr val="0033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>
                <a:solidFill>
                  <a:schemeClr val="bg1"/>
                </a:solidFill>
              </a:rPr>
              <a:t>M</a:t>
            </a:r>
            <a:r>
              <a:rPr lang="sk-SK" sz="4400" dirty="0" smtClean="0">
                <a:solidFill>
                  <a:schemeClr val="bg1"/>
                </a:solidFill>
              </a:rPr>
              <a:t>artin</a:t>
            </a:r>
            <a:endParaRPr lang="sk-SK" sz="4400" dirty="0">
              <a:solidFill>
                <a:schemeClr val="bg1"/>
              </a:solidFill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9426057" y="4913136"/>
            <a:ext cx="2019868" cy="1022449"/>
          </a:xfrm>
          <a:prstGeom prst="bevel">
            <a:avLst/>
          </a:prstGeom>
          <a:solidFill>
            <a:srgbClr val="0033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>
                <a:solidFill>
                  <a:schemeClr val="bg1"/>
                </a:solidFill>
              </a:rPr>
              <a:t>T</a:t>
            </a:r>
            <a:r>
              <a:rPr lang="sk-SK" sz="4400" dirty="0" smtClean="0">
                <a:solidFill>
                  <a:schemeClr val="bg1"/>
                </a:solidFill>
              </a:rPr>
              <a:t>omáš</a:t>
            </a:r>
            <a:endParaRPr lang="sk-SK" sz="4400" dirty="0">
              <a:solidFill>
                <a:schemeClr val="bg1"/>
              </a:solidFill>
            </a:endParaRPr>
          </a:p>
        </p:txBody>
      </p:sp>
      <p:pic>
        <p:nvPicPr>
          <p:cNvPr id="17" name="Obrázok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4048" y1="90000" x2="44048" y2="90000"/>
                        <a14:foregroundMark x1="51786" y1="88333" x2="51786" y2="88333"/>
                        <a14:foregroundMark x1="48810" y1="93333" x2="48810" y2="93333"/>
                        <a14:foregroundMark x1="51190" y1="95000" x2="51190" y2="95000"/>
                        <a14:foregroundMark x1="41964" y1="88333" x2="41964" y2="88333"/>
                        <a14:foregroundMark x1="72321" y1="95667" x2="72321" y2="95667"/>
                        <a14:foregroundMark x1="58333" y1="89333" x2="58333" y2="8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166" y="1804175"/>
            <a:ext cx="1741016" cy="310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85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736981" y="703425"/>
            <a:ext cx="2019868" cy="1022449"/>
          </a:xfrm>
          <a:prstGeom prst="bevel">
            <a:avLst/>
          </a:prstGeom>
          <a:solidFill>
            <a:srgbClr val="FFDD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err="1" smtClean="0"/>
              <a:t>S</a:t>
            </a:r>
            <a:r>
              <a:rPr lang="sk-SK" sz="4400" dirty="0" err="1" smtClean="0"/>
              <a:t>aška</a:t>
            </a:r>
            <a:endParaRPr lang="sk-SK" sz="4400" dirty="0"/>
          </a:p>
        </p:txBody>
      </p:sp>
      <p:sp>
        <p:nvSpPr>
          <p:cNvPr id="3" name="BlokTextu 2"/>
          <p:cNvSpPr txBox="1"/>
          <p:nvPr/>
        </p:nvSpPr>
        <p:spPr>
          <a:xfrm>
            <a:off x="2909250" y="1214650"/>
            <a:ext cx="2019868" cy="1022449"/>
          </a:xfrm>
          <a:prstGeom prst="bevel">
            <a:avLst/>
          </a:prstGeom>
          <a:solidFill>
            <a:srgbClr val="FFDD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/>
              <a:t>B</a:t>
            </a:r>
            <a:r>
              <a:rPr lang="sk-SK" sz="4400" dirty="0" smtClean="0"/>
              <a:t>etka</a:t>
            </a:r>
            <a:endParaRPr lang="sk-SK" sz="4400" dirty="0"/>
          </a:p>
        </p:txBody>
      </p:sp>
      <p:sp>
        <p:nvSpPr>
          <p:cNvPr id="4" name="BlokTextu 3"/>
          <p:cNvSpPr txBox="1"/>
          <p:nvPr/>
        </p:nvSpPr>
        <p:spPr>
          <a:xfrm>
            <a:off x="5081519" y="703425"/>
            <a:ext cx="2019868" cy="1022449"/>
          </a:xfrm>
          <a:prstGeom prst="bevel">
            <a:avLst/>
          </a:prstGeom>
          <a:solidFill>
            <a:srgbClr val="FFDD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/>
              <a:t>L</a:t>
            </a:r>
            <a:r>
              <a:rPr lang="sk-SK" sz="4400" dirty="0" smtClean="0"/>
              <a:t>ucia</a:t>
            </a:r>
            <a:endParaRPr lang="sk-SK" sz="4400" dirty="0"/>
          </a:p>
        </p:txBody>
      </p:sp>
      <p:sp>
        <p:nvSpPr>
          <p:cNvPr id="5" name="BlokTextu 4"/>
          <p:cNvSpPr txBox="1"/>
          <p:nvPr/>
        </p:nvSpPr>
        <p:spPr>
          <a:xfrm>
            <a:off x="7253788" y="1214650"/>
            <a:ext cx="2019868" cy="1022449"/>
          </a:xfrm>
          <a:prstGeom prst="bevel">
            <a:avLst/>
          </a:prstGeom>
          <a:solidFill>
            <a:srgbClr val="FFDD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/>
              <a:t>E</a:t>
            </a:r>
            <a:r>
              <a:rPr lang="sk-SK" sz="4400" dirty="0" smtClean="0"/>
              <a:t>vka</a:t>
            </a:r>
            <a:endParaRPr lang="sk-SK" sz="4400" dirty="0"/>
          </a:p>
        </p:txBody>
      </p:sp>
      <p:sp>
        <p:nvSpPr>
          <p:cNvPr id="6" name="BlokTextu 5"/>
          <p:cNvSpPr txBox="1"/>
          <p:nvPr/>
        </p:nvSpPr>
        <p:spPr>
          <a:xfrm>
            <a:off x="9426057" y="703424"/>
            <a:ext cx="2019868" cy="1022449"/>
          </a:xfrm>
          <a:prstGeom prst="bevel">
            <a:avLst/>
          </a:prstGeom>
          <a:solidFill>
            <a:srgbClr val="FFDD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/>
              <a:t>J</a:t>
            </a:r>
            <a:r>
              <a:rPr lang="sk-SK" sz="4400" dirty="0" smtClean="0"/>
              <a:t>anka</a:t>
            </a:r>
            <a:endParaRPr lang="sk-SK" sz="4400" dirty="0"/>
          </a:p>
        </p:txBody>
      </p:sp>
      <p:sp>
        <p:nvSpPr>
          <p:cNvPr id="7" name="BlokTextu 6"/>
          <p:cNvSpPr txBox="1"/>
          <p:nvPr/>
        </p:nvSpPr>
        <p:spPr>
          <a:xfrm>
            <a:off x="2169994" y="3090969"/>
            <a:ext cx="7406189" cy="1088112"/>
          </a:xfrm>
          <a:prstGeom prst="downArrowCallout">
            <a:avLst>
              <a:gd name="adj1" fmla="val 16936"/>
              <a:gd name="adj2" fmla="val 64246"/>
              <a:gd name="adj3" fmla="val 25000"/>
              <a:gd name="adj4" fmla="val 53325"/>
            </a:avLst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solidFill>
                  <a:schemeClr val="bg1"/>
                </a:solidFill>
              </a:rPr>
              <a:t>Kontrola </a:t>
            </a:r>
            <a:endParaRPr lang="sk-SK" sz="3200" dirty="0">
              <a:solidFill>
                <a:schemeClr val="bg1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726253" y="4913134"/>
            <a:ext cx="2019868" cy="1022449"/>
          </a:xfrm>
          <a:prstGeom prst="bevel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>
                <a:solidFill>
                  <a:srgbClr val="FFCCFF"/>
                </a:solidFill>
              </a:rPr>
              <a:t>B</a:t>
            </a:r>
            <a:r>
              <a:rPr lang="sk-SK" sz="4400" dirty="0" smtClean="0">
                <a:solidFill>
                  <a:srgbClr val="FFCCFF"/>
                </a:solidFill>
              </a:rPr>
              <a:t>etka</a:t>
            </a:r>
            <a:endParaRPr lang="sk-SK" sz="4400" dirty="0">
              <a:solidFill>
                <a:srgbClr val="FFCCFF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2909250" y="4913135"/>
            <a:ext cx="2019868" cy="1022449"/>
          </a:xfrm>
          <a:prstGeom prst="bevel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>
                <a:solidFill>
                  <a:srgbClr val="FFCCFF"/>
                </a:solidFill>
              </a:rPr>
              <a:t>E</a:t>
            </a:r>
            <a:r>
              <a:rPr lang="sk-SK" sz="4400" dirty="0" smtClean="0">
                <a:solidFill>
                  <a:srgbClr val="FFCCFF"/>
                </a:solidFill>
              </a:rPr>
              <a:t>vka</a:t>
            </a:r>
            <a:endParaRPr lang="sk-SK" sz="4400" dirty="0">
              <a:solidFill>
                <a:srgbClr val="FFCCFF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5081519" y="4917742"/>
            <a:ext cx="2019868" cy="1022449"/>
          </a:xfrm>
          <a:prstGeom prst="bevel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>
                <a:solidFill>
                  <a:srgbClr val="FFCCFF"/>
                </a:solidFill>
              </a:rPr>
              <a:t>J</a:t>
            </a:r>
            <a:r>
              <a:rPr lang="sk-SK" sz="4400" dirty="0" smtClean="0">
                <a:solidFill>
                  <a:srgbClr val="FFCCFF"/>
                </a:solidFill>
              </a:rPr>
              <a:t>anka</a:t>
            </a:r>
            <a:endParaRPr lang="sk-SK" sz="4400" dirty="0">
              <a:solidFill>
                <a:srgbClr val="FFCCFF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7253788" y="4917742"/>
            <a:ext cx="2019868" cy="1022449"/>
          </a:xfrm>
          <a:prstGeom prst="bevel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>
                <a:solidFill>
                  <a:srgbClr val="FFCCFF"/>
                </a:solidFill>
              </a:rPr>
              <a:t>L</a:t>
            </a:r>
            <a:r>
              <a:rPr lang="sk-SK" sz="4400" dirty="0" smtClean="0">
                <a:solidFill>
                  <a:srgbClr val="FFCCFF"/>
                </a:solidFill>
              </a:rPr>
              <a:t>ucia</a:t>
            </a:r>
            <a:endParaRPr lang="sk-SK" sz="4400" dirty="0">
              <a:solidFill>
                <a:srgbClr val="FFCCFF"/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9426057" y="4913136"/>
            <a:ext cx="2019868" cy="1022449"/>
          </a:xfrm>
          <a:prstGeom prst="bevel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err="1" smtClean="0">
                <a:solidFill>
                  <a:srgbClr val="FFCCFF"/>
                </a:solidFill>
              </a:rPr>
              <a:t>S</a:t>
            </a:r>
            <a:r>
              <a:rPr lang="sk-SK" sz="4400" dirty="0" err="1" smtClean="0">
                <a:solidFill>
                  <a:srgbClr val="FFCCFF"/>
                </a:solidFill>
              </a:rPr>
              <a:t>aška</a:t>
            </a:r>
            <a:endParaRPr lang="sk-SK" sz="4400" dirty="0">
              <a:solidFill>
                <a:srgbClr val="FFCCFF"/>
              </a:solidFill>
            </a:endParaRPr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3" r="2178"/>
          <a:stretch/>
        </p:blipFill>
        <p:spPr>
          <a:xfrm>
            <a:off x="9426057" y="1842447"/>
            <a:ext cx="1874289" cy="293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43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ok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53461" y="1725873"/>
            <a:ext cx="3729644" cy="2983715"/>
          </a:xfrm>
          <a:prstGeom prst="rect">
            <a:avLst/>
          </a:prstGeom>
        </p:spPr>
      </p:pic>
      <p:sp>
        <p:nvSpPr>
          <p:cNvPr id="2" name="BlokTextu 1"/>
          <p:cNvSpPr txBox="1"/>
          <p:nvPr/>
        </p:nvSpPr>
        <p:spPr>
          <a:xfrm>
            <a:off x="736981" y="703425"/>
            <a:ext cx="2019868" cy="1022449"/>
          </a:xfrm>
          <a:prstGeom prst="bevel">
            <a:avLst/>
          </a:prstGeom>
          <a:solidFill>
            <a:srgbClr val="FFFFA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/>
              <a:t>š</a:t>
            </a:r>
            <a:r>
              <a:rPr lang="sk-SK" sz="4400" dirty="0" smtClean="0"/>
              <a:t>arkan</a:t>
            </a:r>
            <a:endParaRPr lang="sk-SK" sz="4400" dirty="0"/>
          </a:p>
        </p:txBody>
      </p:sp>
      <p:sp>
        <p:nvSpPr>
          <p:cNvPr id="3" name="BlokTextu 2"/>
          <p:cNvSpPr txBox="1"/>
          <p:nvPr/>
        </p:nvSpPr>
        <p:spPr>
          <a:xfrm>
            <a:off x="2909250" y="1214650"/>
            <a:ext cx="2019868" cy="1022449"/>
          </a:xfrm>
          <a:prstGeom prst="bevel">
            <a:avLst/>
          </a:prstGeom>
          <a:solidFill>
            <a:srgbClr val="FFFFA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/>
              <a:t>v</a:t>
            </a:r>
            <a:r>
              <a:rPr lang="sk-SK" sz="4400" dirty="0" smtClean="0"/>
              <a:t>ietor</a:t>
            </a:r>
            <a:endParaRPr lang="sk-SK" sz="4400" dirty="0"/>
          </a:p>
        </p:txBody>
      </p:sp>
      <p:sp>
        <p:nvSpPr>
          <p:cNvPr id="4" name="BlokTextu 3"/>
          <p:cNvSpPr txBox="1"/>
          <p:nvPr/>
        </p:nvSpPr>
        <p:spPr>
          <a:xfrm>
            <a:off x="5081519" y="703425"/>
            <a:ext cx="2019868" cy="1022449"/>
          </a:xfrm>
          <a:prstGeom prst="bevel">
            <a:avLst/>
          </a:prstGeom>
          <a:solidFill>
            <a:srgbClr val="FFFFA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/>
              <a:t>l</a:t>
            </a:r>
            <a:r>
              <a:rPr lang="sk-SK" sz="4400" dirty="0" smtClean="0"/>
              <a:t>ist</a:t>
            </a:r>
            <a:endParaRPr lang="sk-SK" sz="4400" dirty="0"/>
          </a:p>
        </p:txBody>
      </p:sp>
      <p:sp>
        <p:nvSpPr>
          <p:cNvPr id="5" name="BlokTextu 4"/>
          <p:cNvSpPr txBox="1"/>
          <p:nvPr/>
        </p:nvSpPr>
        <p:spPr>
          <a:xfrm>
            <a:off x="7253788" y="1214650"/>
            <a:ext cx="2019868" cy="1022449"/>
          </a:xfrm>
          <a:prstGeom prst="bevel">
            <a:avLst/>
          </a:prstGeom>
          <a:solidFill>
            <a:srgbClr val="FFFFA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/>
              <a:t>s</a:t>
            </a:r>
            <a:r>
              <a:rPr lang="sk-SK" sz="4400" dirty="0" smtClean="0"/>
              <a:t>trom</a:t>
            </a:r>
            <a:endParaRPr lang="sk-SK" sz="4400" dirty="0"/>
          </a:p>
        </p:txBody>
      </p:sp>
      <p:sp>
        <p:nvSpPr>
          <p:cNvPr id="6" name="BlokTextu 5"/>
          <p:cNvSpPr txBox="1"/>
          <p:nvPr/>
        </p:nvSpPr>
        <p:spPr>
          <a:xfrm>
            <a:off x="9426057" y="703424"/>
            <a:ext cx="2019868" cy="1022449"/>
          </a:xfrm>
          <a:prstGeom prst="bevel">
            <a:avLst/>
          </a:prstGeom>
          <a:solidFill>
            <a:srgbClr val="FFFFA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/>
              <a:t>o</a:t>
            </a:r>
            <a:r>
              <a:rPr lang="sk-SK" sz="4400" dirty="0" smtClean="0"/>
              <a:t>blak</a:t>
            </a:r>
            <a:endParaRPr lang="sk-SK" sz="4400" dirty="0"/>
          </a:p>
        </p:txBody>
      </p:sp>
      <p:sp>
        <p:nvSpPr>
          <p:cNvPr id="7" name="BlokTextu 6"/>
          <p:cNvSpPr txBox="1"/>
          <p:nvPr/>
        </p:nvSpPr>
        <p:spPr>
          <a:xfrm>
            <a:off x="2169994" y="3090969"/>
            <a:ext cx="7406189" cy="1088112"/>
          </a:xfrm>
          <a:prstGeom prst="downArrowCallout">
            <a:avLst>
              <a:gd name="adj1" fmla="val 16936"/>
              <a:gd name="adj2" fmla="val 64246"/>
              <a:gd name="adj3" fmla="val 25000"/>
              <a:gd name="adj4" fmla="val 53325"/>
            </a:avLst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solidFill>
                  <a:schemeClr val="bg1"/>
                </a:solidFill>
              </a:rPr>
              <a:t>Kontrola </a:t>
            </a:r>
            <a:endParaRPr lang="sk-SK" sz="3200" dirty="0">
              <a:solidFill>
                <a:schemeClr val="bg1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726253" y="4913134"/>
            <a:ext cx="2019868" cy="1022449"/>
          </a:xfrm>
          <a:prstGeom prst="bevel">
            <a:avLst/>
          </a:prstGeom>
          <a:solidFill>
            <a:srgbClr val="99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>
                <a:solidFill>
                  <a:schemeClr val="bg1"/>
                </a:solidFill>
              </a:rPr>
              <a:t>l</a:t>
            </a:r>
            <a:r>
              <a:rPr lang="sk-SK" sz="4400" dirty="0" smtClean="0">
                <a:solidFill>
                  <a:schemeClr val="bg1"/>
                </a:solidFill>
              </a:rPr>
              <a:t>ist</a:t>
            </a:r>
            <a:endParaRPr lang="sk-SK" sz="4400" dirty="0">
              <a:solidFill>
                <a:schemeClr val="bg1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2909250" y="4913135"/>
            <a:ext cx="2019868" cy="1022449"/>
          </a:xfrm>
          <a:prstGeom prst="bevel">
            <a:avLst/>
          </a:prstGeom>
          <a:solidFill>
            <a:srgbClr val="99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>
                <a:solidFill>
                  <a:schemeClr val="bg1"/>
                </a:solidFill>
              </a:rPr>
              <a:t>o</a:t>
            </a:r>
            <a:r>
              <a:rPr lang="sk-SK" sz="4400" dirty="0" smtClean="0">
                <a:solidFill>
                  <a:schemeClr val="bg1"/>
                </a:solidFill>
              </a:rPr>
              <a:t>blak</a:t>
            </a:r>
            <a:endParaRPr lang="sk-SK" sz="4400" dirty="0">
              <a:solidFill>
                <a:schemeClr val="bg1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5081519" y="4917742"/>
            <a:ext cx="2019868" cy="1022449"/>
          </a:xfrm>
          <a:prstGeom prst="bevel">
            <a:avLst/>
          </a:prstGeom>
          <a:solidFill>
            <a:srgbClr val="99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>
                <a:solidFill>
                  <a:schemeClr val="bg1"/>
                </a:solidFill>
              </a:rPr>
              <a:t>s</a:t>
            </a:r>
            <a:r>
              <a:rPr lang="sk-SK" sz="4400" dirty="0" smtClean="0">
                <a:solidFill>
                  <a:schemeClr val="bg1"/>
                </a:solidFill>
              </a:rPr>
              <a:t>trom</a:t>
            </a:r>
            <a:endParaRPr lang="sk-SK" sz="4400" dirty="0">
              <a:solidFill>
                <a:schemeClr val="bg1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7253788" y="4917742"/>
            <a:ext cx="2019868" cy="1022449"/>
          </a:xfrm>
          <a:prstGeom prst="bevel">
            <a:avLst/>
          </a:prstGeom>
          <a:solidFill>
            <a:srgbClr val="99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>
                <a:solidFill>
                  <a:schemeClr val="bg1"/>
                </a:solidFill>
              </a:rPr>
              <a:t>š</a:t>
            </a:r>
            <a:r>
              <a:rPr lang="sk-SK" sz="4400" dirty="0" smtClean="0">
                <a:solidFill>
                  <a:schemeClr val="bg1"/>
                </a:solidFill>
              </a:rPr>
              <a:t>arkan</a:t>
            </a:r>
            <a:endParaRPr lang="sk-SK" sz="4400" dirty="0">
              <a:solidFill>
                <a:schemeClr val="bg1"/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9426057" y="4913136"/>
            <a:ext cx="2019868" cy="1022449"/>
          </a:xfrm>
          <a:prstGeom prst="bevel">
            <a:avLst/>
          </a:prstGeom>
          <a:solidFill>
            <a:srgbClr val="99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>
                <a:solidFill>
                  <a:schemeClr val="bg1"/>
                </a:solidFill>
              </a:rPr>
              <a:t>v</a:t>
            </a:r>
            <a:r>
              <a:rPr lang="sk-SK" sz="4400" dirty="0" smtClean="0">
                <a:solidFill>
                  <a:schemeClr val="bg1"/>
                </a:solidFill>
              </a:rPr>
              <a:t>ietor</a:t>
            </a:r>
            <a:endParaRPr lang="sk-SK" sz="4400" dirty="0">
              <a:solidFill>
                <a:schemeClr val="bg1"/>
              </a:solidFill>
            </a:endParaRPr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361" y="1929419"/>
            <a:ext cx="3729644" cy="298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2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736981" y="703425"/>
            <a:ext cx="2019868" cy="1022449"/>
          </a:xfrm>
          <a:prstGeom prst="bevel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/>
              <a:t>j</a:t>
            </a:r>
            <a:r>
              <a:rPr lang="sk-SK" sz="4400" dirty="0" smtClean="0"/>
              <a:t>ablko</a:t>
            </a:r>
            <a:endParaRPr lang="sk-SK" sz="4400" dirty="0"/>
          </a:p>
        </p:txBody>
      </p:sp>
      <p:sp>
        <p:nvSpPr>
          <p:cNvPr id="4" name="BlokTextu 3"/>
          <p:cNvSpPr txBox="1"/>
          <p:nvPr/>
        </p:nvSpPr>
        <p:spPr>
          <a:xfrm>
            <a:off x="2830964" y="1214650"/>
            <a:ext cx="2019868" cy="1022449"/>
          </a:xfrm>
          <a:prstGeom prst="bevel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/>
              <a:t>h</a:t>
            </a:r>
            <a:r>
              <a:rPr lang="sk-SK" sz="4400" dirty="0" smtClean="0"/>
              <a:t>ruška</a:t>
            </a:r>
            <a:endParaRPr lang="sk-SK" sz="4400" dirty="0"/>
          </a:p>
        </p:txBody>
      </p:sp>
      <p:sp>
        <p:nvSpPr>
          <p:cNvPr id="5" name="BlokTextu 4"/>
          <p:cNvSpPr txBox="1"/>
          <p:nvPr/>
        </p:nvSpPr>
        <p:spPr>
          <a:xfrm>
            <a:off x="4924947" y="703424"/>
            <a:ext cx="2019868" cy="1022449"/>
          </a:xfrm>
          <a:prstGeom prst="bevel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/>
              <a:t>s</a:t>
            </a:r>
            <a:r>
              <a:rPr lang="sk-SK" sz="4400" dirty="0" smtClean="0"/>
              <a:t>livka</a:t>
            </a:r>
            <a:endParaRPr lang="sk-SK" sz="4400" dirty="0"/>
          </a:p>
        </p:txBody>
      </p:sp>
      <p:sp>
        <p:nvSpPr>
          <p:cNvPr id="6" name="BlokTextu 5"/>
          <p:cNvSpPr txBox="1"/>
          <p:nvPr/>
        </p:nvSpPr>
        <p:spPr>
          <a:xfrm>
            <a:off x="7018930" y="1214650"/>
            <a:ext cx="2019868" cy="1022449"/>
          </a:xfrm>
          <a:prstGeom prst="bevel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/>
              <a:t>o</a:t>
            </a:r>
            <a:r>
              <a:rPr lang="sk-SK" sz="4400" dirty="0" smtClean="0"/>
              <a:t>rech</a:t>
            </a:r>
            <a:endParaRPr lang="sk-SK" sz="4400" dirty="0"/>
          </a:p>
        </p:txBody>
      </p:sp>
      <p:sp>
        <p:nvSpPr>
          <p:cNvPr id="7" name="BlokTextu 6"/>
          <p:cNvSpPr txBox="1"/>
          <p:nvPr/>
        </p:nvSpPr>
        <p:spPr>
          <a:xfrm>
            <a:off x="9112913" y="703424"/>
            <a:ext cx="2376801" cy="1022449"/>
          </a:xfrm>
          <a:prstGeom prst="bevel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/>
              <a:t>č</a:t>
            </a:r>
            <a:r>
              <a:rPr lang="sk-SK" sz="4400" dirty="0" smtClean="0"/>
              <a:t>erešňa</a:t>
            </a:r>
            <a:endParaRPr lang="sk-SK" sz="4400" dirty="0"/>
          </a:p>
        </p:txBody>
      </p:sp>
      <p:sp>
        <p:nvSpPr>
          <p:cNvPr id="8" name="BlokTextu 7"/>
          <p:cNvSpPr txBox="1"/>
          <p:nvPr/>
        </p:nvSpPr>
        <p:spPr>
          <a:xfrm>
            <a:off x="2169994" y="3090969"/>
            <a:ext cx="7406189" cy="1088112"/>
          </a:xfrm>
          <a:prstGeom prst="downArrowCallout">
            <a:avLst>
              <a:gd name="adj1" fmla="val 16936"/>
              <a:gd name="adj2" fmla="val 64246"/>
              <a:gd name="adj3" fmla="val 25000"/>
              <a:gd name="adj4" fmla="val 53325"/>
            </a:avLst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solidFill>
                  <a:schemeClr val="bg1"/>
                </a:solidFill>
              </a:rPr>
              <a:t>Kontrola </a:t>
            </a:r>
            <a:endParaRPr lang="sk-SK" sz="3200" dirty="0">
              <a:solidFill>
                <a:schemeClr val="bg1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742269" y="4913134"/>
            <a:ext cx="2350336" cy="1022449"/>
          </a:xfrm>
          <a:prstGeom prst="bevel">
            <a:avLst/>
          </a:prstGeom>
          <a:solidFill>
            <a:srgbClr val="0068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>
                <a:solidFill>
                  <a:schemeClr val="bg1"/>
                </a:solidFill>
              </a:rPr>
              <a:t>č</a:t>
            </a:r>
            <a:r>
              <a:rPr lang="sk-SK" sz="4400" dirty="0" smtClean="0">
                <a:solidFill>
                  <a:schemeClr val="bg1"/>
                </a:solidFill>
              </a:rPr>
              <a:t>erešňa</a:t>
            </a:r>
            <a:endParaRPr lang="sk-SK" sz="4400" dirty="0">
              <a:solidFill>
                <a:schemeClr val="bg1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3209883" y="4913134"/>
            <a:ext cx="2019868" cy="1022449"/>
          </a:xfrm>
          <a:prstGeom prst="bevel">
            <a:avLst/>
          </a:prstGeom>
          <a:solidFill>
            <a:srgbClr val="0068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>
                <a:solidFill>
                  <a:schemeClr val="bg1"/>
                </a:solidFill>
              </a:rPr>
              <a:t>h</a:t>
            </a:r>
            <a:r>
              <a:rPr lang="sk-SK" sz="4400" dirty="0" smtClean="0">
                <a:solidFill>
                  <a:schemeClr val="bg1"/>
                </a:solidFill>
              </a:rPr>
              <a:t>ruška</a:t>
            </a:r>
            <a:endParaRPr lang="sk-SK" sz="4400" dirty="0">
              <a:solidFill>
                <a:schemeClr val="bg1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5301212" y="4913134"/>
            <a:ext cx="2019868" cy="1022449"/>
          </a:xfrm>
          <a:prstGeom prst="bevel">
            <a:avLst/>
          </a:prstGeom>
          <a:solidFill>
            <a:srgbClr val="0068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>
                <a:solidFill>
                  <a:schemeClr val="bg1"/>
                </a:solidFill>
              </a:rPr>
              <a:t>j</a:t>
            </a:r>
            <a:r>
              <a:rPr lang="sk-SK" sz="4400" dirty="0" smtClean="0">
                <a:solidFill>
                  <a:schemeClr val="bg1"/>
                </a:solidFill>
              </a:rPr>
              <a:t>ablko</a:t>
            </a:r>
            <a:endParaRPr lang="sk-SK" sz="4400" dirty="0">
              <a:solidFill>
                <a:schemeClr val="bg1"/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7378893" y="4913134"/>
            <a:ext cx="2019868" cy="1022449"/>
          </a:xfrm>
          <a:prstGeom prst="bevel">
            <a:avLst/>
          </a:prstGeom>
          <a:solidFill>
            <a:srgbClr val="0068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>
                <a:solidFill>
                  <a:schemeClr val="bg1"/>
                </a:solidFill>
              </a:rPr>
              <a:t>o</a:t>
            </a:r>
            <a:r>
              <a:rPr lang="sk-SK" sz="4400" dirty="0" smtClean="0">
                <a:solidFill>
                  <a:schemeClr val="bg1"/>
                </a:solidFill>
              </a:rPr>
              <a:t>rech</a:t>
            </a:r>
            <a:endParaRPr lang="sk-SK" sz="4400" dirty="0">
              <a:solidFill>
                <a:schemeClr val="bg1"/>
              </a:solidFill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9469846" y="4913134"/>
            <a:ext cx="2019868" cy="1022449"/>
          </a:xfrm>
          <a:prstGeom prst="bevel">
            <a:avLst/>
          </a:prstGeom>
          <a:solidFill>
            <a:srgbClr val="0068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>
                <a:solidFill>
                  <a:schemeClr val="bg1"/>
                </a:solidFill>
              </a:rPr>
              <a:t>s</a:t>
            </a:r>
            <a:r>
              <a:rPr lang="sk-SK" sz="4400" dirty="0" smtClean="0">
                <a:solidFill>
                  <a:schemeClr val="bg1"/>
                </a:solidFill>
              </a:rPr>
              <a:t>livka</a:t>
            </a:r>
            <a:endParaRPr lang="sk-SK" sz="4400" dirty="0">
              <a:solidFill>
                <a:schemeClr val="bg1"/>
              </a:solidFill>
            </a:endParaRPr>
          </a:p>
        </p:txBody>
      </p:sp>
      <p:pic>
        <p:nvPicPr>
          <p:cNvPr id="14" name="Obrázok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657" y="2389361"/>
            <a:ext cx="4448800" cy="2491327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06096"/>
            <a:ext cx="3207038" cy="320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24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736981" y="703425"/>
            <a:ext cx="2019868" cy="1022449"/>
          </a:xfrm>
          <a:prstGeom prst="bevel">
            <a:avLst/>
          </a:prstGeom>
          <a:solidFill>
            <a:srgbClr val="FFDD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/>
              <a:t>p</a:t>
            </a:r>
            <a:r>
              <a:rPr lang="sk-SK" sz="4400" dirty="0" smtClean="0"/>
              <a:t>úpava</a:t>
            </a:r>
            <a:endParaRPr lang="sk-SK" sz="4400" dirty="0"/>
          </a:p>
        </p:txBody>
      </p:sp>
      <p:sp>
        <p:nvSpPr>
          <p:cNvPr id="3" name="BlokTextu 2"/>
          <p:cNvSpPr txBox="1"/>
          <p:nvPr/>
        </p:nvSpPr>
        <p:spPr>
          <a:xfrm>
            <a:off x="2909250" y="1214650"/>
            <a:ext cx="2019868" cy="1022449"/>
          </a:xfrm>
          <a:prstGeom prst="bevel">
            <a:avLst/>
          </a:prstGeom>
          <a:solidFill>
            <a:srgbClr val="FFDD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/>
              <a:t>a</a:t>
            </a:r>
            <a:r>
              <a:rPr lang="sk-SK" sz="4400" dirty="0" smtClean="0"/>
              <a:t>stra</a:t>
            </a:r>
            <a:endParaRPr lang="sk-SK" sz="4400" dirty="0"/>
          </a:p>
        </p:txBody>
      </p:sp>
      <p:sp>
        <p:nvSpPr>
          <p:cNvPr id="4" name="BlokTextu 3"/>
          <p:cNvSpPr txBox="1"/>
          <p:nvPr/>
        </p:nvSpPr>
        <p:spPr>
          <a:xfrm>
            <a:off x="5081519" y="703425"/>
            <a:ext cx="2019868" cy="1022449"/>
          </a:xfrm>
          <a:prstGeom prst="bevel">
            <a:avLst/>
          </a:prstGeom>
          <a:solidFill>
            <a:srgbClr val="FFDD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/>
              <a:t>f</a:t>
            </a:r>
            <a:r>
              <a:rPr lang="sk-SK" sz="4400" dirty="0" smtClean="0"/>
              <a:t>ialka</a:t>
            </a:r>
            <a:endParaRPr lang="sk-SK" sz="4400" dirty="0"/>
          </a:p>
        </p:txBody>
      </p:sp>
      <p:sp>
        <p:nvSpPr>
          <p:cNvPr id="5" name="BlokTextu 4"/>
          <p:cNvSpPr txBox="1"/>
          <p:nvPr/>
        </p:nvSpPr>
        <p:spPr>
          <a:xfrm>
            <a:off x="7253788" y="1214650"/>
            <a:ext cx="2019868" cy="1022449"/>
          </a:xfrm>
          <a:prstGeom prst="bevel">
            <a:avLst/>
          </a:prstGeom>
          <a:solidFill>
            <a:srgbClr val="FFDD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/>
              <a:t>t</a:t>
            </a:r>
            <a:r>
              <a:rPr lang="sk-SK" sz="4400" dirty="0" smtClean="0"/>
              <a:t>ulipán</a:t>
            </a:r>
            <a:endParaRPr lang="sk-SK" sz="4400" dirty="0"/>
          </a:p>
        </p:txBody>
      </p:sp>
      <p:sp>
        <p:nvSpPr>
          <p:cNvPr id="6" name="BlokTextu 5"/>
          <p:cNvSpPr txBox="1"/>
          <p:nvPr/>
        </p:nvSpPr>
        <p:spPr>
          <a:xfrm>
            <a:off x="9426057" y="703424"/>
            <a:ext cx="2019868" cy="1022449"/>
          </a:xfrm>
          <a:prstGeom prst="bevel">
            <a:avLst/>
          </a:prstGeom>
          <a:solidFill>
            <a:srgbClr val="FFDD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/>
              <a:t>r</a:t>
            </a:r>
            <a:r>
              <a:rPr lang="sk-SK" sz="4400" dirty="0" smtClean="0"/>
              <a:t>uža</a:t>
            </a:r>
            <a:endParaRPr lang="sk-SK" sz="4400" dirty="0"/>
          </a:p>
        </p:txBody>
      </p:sp>
      <p:sp>
        <p:nvSpPr>
          <p:cNvPr id="7" name="BlokTextu 6"/>
          <p:cNvSpPr txBox="1"/>
          <p:nvPr/>
        </p:nvSpPr>
        <p:spPr>
          <a:xfrm>
            <a:off x="2169994" y="3090969"/>
            <a:ext cx="7406189" cy="1088112"/>
          </a:xfrm>
          <a:prstGeom prst="downArrowCallout">
            <a:avLst>
              <a:gd name="adj1" fmla="val 16936"/>
              <a:gd name="adj2" fmla="val 64246"/>
              <a:gd name="adj3" fmla="val 25000"/>
              <a:gd name="adj4" fmla="val 53325"/>
            </a:avLst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solidFill>
                  <a:schemeClr val="bg1"/>
                </a:solidFill>
              </a:rPr>
              <a:t>Kontrola </a:t>
            </a:r>
            <a:endParaRPr lang="sk-SK" sz="3200" dirty="0">
              <a:solidFill>
                <a:schemeClr val="bg1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726253" y="4913134"/>
            <a:ext cx="2019868" cy="1022449"/>
          </a:xfrm>
          <a:prstGeom prst="bevel">
            <a:avLst/>
          </a:prstGeom>
          <a:solidFill>
            <a:srgbClr val="3366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>
                <a:solidFill>
                  <a:schemeClr val="bg1"/>
                </a:solidFill>
              </a:rPr>
              <a:t>a</a:t>
            </a:r>
            <a:r>
              <a:rPr lang="sk-SK" sz="4400" dirty="0" smtClean="0">
                <a:solidFill>
                  <a:schemeClr val="bg1"/>
                </a:solidFill>
              </a:rPr>
              <a:t>stra</a:t>
            </a:r>
            <a:endParaRPr lang="sk-SK" sz="4400" dirty="0">
              <a:solidFill>
                <a:schemeClr val="bg1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2909250" y="4913135"/>
            <a:ext cx="2019868" cy="1022449"/>
          </a:xfrm>
          <a:prstGeom prst="bevel">
            <a:avLst/>
          </a:prstGeom>
          <a:solidFill>
            <a:srgbClr val="3366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>
                <a:solidFill>
                  <a:schemeClr val="bg1"/>
                </a:solidFill>
              </a:rPr>
              <a:t>f</a:t>
            </a:r>
            <a:r>
              <a:rPr lang="sk-SK" sz="4400" dirty="0" smtClean="0">
                <a:solidFill>
                  <a:schemeClr val="bg1"/>
                </a:solidFill>
              </a:rPr>
              <a:t>ialka</a:t>
            </a:r>
            <a:endParaRPr lang="sk-SK" sz="4400" dirty="0">
              <a:solidFill>
                <a:schemeClr val="bg1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5081519" y="4917742"/>
            <a:ext cx="2019868" cy="1022449"/>
          </a:xfrm>
          <a:prstGeom prst="bevel">
            <a:avLst/>
          </a:prstGeom>
          <a:solidFill>
            <a:srgbClr val="3366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>
                <a:solidFill>
                  <a:schemeClr val="bg1"/>
                </a:solidFill>
              </a:rPr>
              <a:t>p</a:t>
            </a:r>
            <a:r>
              <a:rPr lang="sk-SK" sz="4400" dirty="0" smtClean="0">
                <a:solidFill>
                  <a:schemeClr val="bg1"/>
                </a:solidFill>
              </a:rPr>
              <a:t>úpava</a:t>
            </a:r>
            <a:endParaRPr lang="sk-SK" sz="4400" dirty="0">
              <a:solidFill>
                <a:schemeClr val="bg1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7253788" y="4917742"/>
            <a:ext cx="2019868" cy="1022449"/>
          </a:xfrm>
          <a:prstGeom prst="bevel">
            <a:avLst/>
          </a:prstGeom>
          <a:solidFill>
            <a:srgbClr val="3366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>
                <a:solidFill>
                  <a:schemeClr val="bg1"/>
                </a:solidFill>
              </a:rPr>
              <a:t>r</a:t>
            </a:r>
            <a:r>
              <a:rPr lang="sk-SK" sz="4400" dirty="0" smtClean="0">
                <a:solidFill>
                  <a:schemeClr val="bg1"/>
                </a:solidFill>
              </a:rPr>
              <a:t>uža</a:t>
            </a:r>
            <a:endParaRPr lang="sk-SK" sz="4400" dirty="0">
              <a:solidFill>
                <a:schemeClr val="bg1"/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9426057" y="4913136"/>
            <a:ext cx="2019868" cy="1022449"/>
          </a:xfrm>
          <a:prstGeom prst="bevel">
            <a:avLst/>
          </a:prstGeom>
          <a:solidFill>
            <a:srgbClr val="3366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>
                <a:solidFill>
                  <a:schemeClr val="bg1"/>
                </a:solidFill>
              </a:rPr>
              <a:t>t</a:t>
            </a:r>
            <a:r>
              <a:rPr lang="sk-SK" sz="4400" dirty="0" smtClean="0">
                <a:solidFill>
                  <a:schemeClr val="bg1"/>
                </a:solidFill>
              </a:rPr>
              <a:t>ulipán</a:t>
            </a:r>
            <a:endParaRPr lang="sk-SK" sz="4400" dirty="0">
              <a:solidFill>
                <a:schemeClr val="bg1"/>
              </a:solidFill>
            </a:endParaRPr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22806" y="1725873"/>
            <a:ext cx="2361062" cy="341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31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736981" y="703425"/>
            <a:ext cx="2019868" cy="1022449"/>
          </a:xfrm>
          <a:prstGeom prst="beve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/>
              <a:t>ď</a:t>
            </a:r>
            <a:r>
              <a:rPr lang="sk-SK" sz="4400" dirty="0" smtClean="0"/>
              <a:t>ateľ</a:t>
            </a:r>
            <a:endParaRPr lang="sk-SK" sz="4400" dirty="0"/>
          </a:p>
        </p:txBody>
      </p:sp>
      <p:sp>
        <p:nvSpPr>
          <p:cNvPr id="3" name="BlokTextu 2"/>
          <p:cNvSpPr txBox="1"/>
          <p:nvPr/>
        </p:nvSpPr>
        <p:spPr>
          <a:xfrm>
            <a:off x="2909250" y="1214650"/>
            <a:ext cx="2019868" cy="1022449"/>
          </a:xfrm>
          <a:prstGeom prst="beve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/>
              <a:t>b</a:t>
            </a:r>
            <a:r>
              <a:rPr lang="sk-SK" sz="4400" dirty="0" smtClean="0"/>
              <a:t>ocian</a:t>
            </a:r>
            <a:endParaRPr lang="sk-SK" sz="4400" dirty="0"/>
          </a:p>
        </p:txBody>
      </p:sp>
      <p:sp>
        <p:nvSpPr>
          <p:cNvPr id="4" name="BlokTextu 3"/>
          <p:cNvSpPr txBox="1"/>
          <p:nvPr/>
        </p:nvSpPr>
        <p:spPr>
          <a:xfrm>
            <a:off x="5081519" y="703425"/>
            <a:ext cx="2019868" cy="1022449"/>
          </a:xfrm>
          <a:prstGeom prst="beve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/>
              <a:t>d</a:t>
            </a:r>
            <a:r>
              <a:rPr lang="sk-SK" sz="4400" dirty="0" smtClean="0"/>
              <a:t>rozd</a:t>
            </a:r>
            <a:endParaRPr lang="sk-SK" sz="4400" dirty="0"/>
          </a:p>
        </p:txBody>
      </p:sp>
      <p:sp>
        <p:nvSpPr>
          <p:cNvPr id="5" name="BlokTextu 4"/>
          <p:cNvSpPr txBox="1"/>
          <p:nvPr/>
        </p:nvSpPr>
        <p:spPr>
          <a:xfrm>
            <a:off x="7253788" y="1214650"/>
            <a:ext cx="2019868" cy="1022449"/>
          </a:xfrm>
          <a:prstGeom prst="beve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/>
              <a:t>v</a:t>
            </a:r>
            <a:r>
              <a:rPr lang="sk-SK" sz="4400" dirty="0" smtClean="0"/>
              <a:t>rabec</a:t>
            </a:r>
            <a:endParaRPr lang="sk-SK" sz="4400" dirty="0"/>
          </a:p>
        </p:txBody>
      </p:sp>
      <p:sp>
        <p:nvSpPr>
          <p:cNvPr id="6" name="BlokTextu 5"/>
          <p:cNvSpPr txBox="1"/>
          <p:nvPr/>
        </p:nvSpPr>
        <p:spPr>
          <a:xfrm>
            <a:off x="9426057" y="703424"/>
            <a:ext cx="2019868" cy="1022449"/>
          </a:xfrm>
          <a:prstGeom prst="beve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/>
              <a:t>o</a:t>
            </a:r>
            <a:r>
              <a:rPr lang="sk-SK" sz="4400" dirty="0" smtClean="0"/>
              <a:t>rol</a:t>
            </a:r>
            <a:endParaRPr lang="sk-SK" sz="4400" dirty="0"/>
          </a:p>
        </p:txBody>
      </p:sp>
      <p:sp>
        <p:nvSpPr>
          <p:cNvPr id="7" name="BlokTextu 6"/>
          <p:cNvSpPr txBox="1"/>
          <p:nvPr/>
        </p:nvSpPr>
        <p:spPr>
          <a:xfrm>
            <a:off x="2169994" y="3090969"/>
            <a:ext cx="7406189" cy="1088112"/>
          </a:xfrm>
          <a:prstGeom prst="downArrowCallout">
            <a:avLst>
              <a:gd name="adj1" fmla="val 16936"/>
              <a:gd name="adj2" fmla="val 64246"/>
              <a:gd name="adj3" fmla="val 25000"/>
              <a:gd name="adj4" fmla="val 53325"/>
            </a:avLst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solidFill>
                  <a:schemeClr val="bg1"/>
                </a:solidFill>
              </a:rPr>
              <a:t>Kontrola </a:t>
            </a:r>
            <a:endParaRPr lang="sk-SK" sz="3200" dirty="0">
              <a:solidFill>
                <a:schemeClr val="bg1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726253" y="4913134"/>
            <a:ext cx="2019868" cy="1022449"/>
          </a:xfrm>
          <a:prstGeom prst="bevel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>
                <a:solidFill>
                  <a:schemeClr val="bg1"/>
                </a:solidFill>
              </a:rPr>
              <a:t>b</a:t>
            </a:r>
            <a:r>
              <a:rPr lang="sk-SK" sz="4400" dirty="0" smtClean="0">
                <a:solidFill>
                  <a:schemeClr val="bg1"/>
                </a:solidFill>
              </a:rPr>
              <a:t>ocian</a:t>
            </a:r>
            <a:endParaRPr lang="sk-SK" sz="4400" dirty="0">
              <a:solidFill>
                <a:schemeClr val="bg1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2909250" y="4913135"/>
            <a:ext cx="2019868" cy="1022449"/>
          </a:xfrm>
          <a:prstGeom prst="bevel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>
                <a:solidFill>
                  <a:schemeClr val="bg1"/>
                </a:solidFill>
              </a:rPr>
              <a:t>d</a:t>
            </a:r>
            <a:r>
              <a:rPr lang="sk-SK" sz="4400" dirty="0" smtClean="0">
                <a:solidFill>
                  <a:schemeClr val="bg1"/>
                </a:solidFill>
              </a:rPr>
              <a:t>rozd</a:t>
            </a:r>
            <a:endParaRPr lang="sk-SK" sz="4400" dirty="0">
              <a:solidFill>
                <a:schemeClr val="bg1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5081519" y="4917742"/>
            <a:ext cx="2019868" cy="1022449"/>
          </a:xfrm>
          <a:prstGeom prst="bevel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>
                <a:solidFill>
                  <a:schemeClr val="bg1"/>
                </a:solidFill>
              </a:rPr>
              <a:t>ď</a:t>
            </a:r>
            <a:r>
              <a:rPr lang="sk-SK" sz="4400" dirty="0" smtClean="0">
                <a:solidFill>
                  <a:schemeClr val="bg1"/>
                </a:solidFill>
              </a:rPr>
              <a:t>ateľ</a:t>
            </a:r>
            <a:endParaRPr lang="sk-SK" sz="4400" dirty="0">
              <a:solidFill>
                <a:schemeClr val="bg1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7253788" y="4917742"/>
            <a:ext cx="2019868" cy="1022449"/>
          </a:xfrm>
          <a:prstGeom prst="bevel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>
                <a:solidFill>
                  <a:schemeClr val="bg1"/>
                </a:solidFill>
              </a:rPr>
              <a:t>o</a:t>
            </a:r>
            <a:r>
              <a:rPr lang="sk-SK" sz="4400" dirty="0" smtClean="0">
                <a:solidFill>
                  <a:schemeClr val="bg1"/>
                </a:solidFill>
              </a:rPr>
              <a:t>rol</a:t>
            </a:r>
            <a:endParaRPr lang="sk-SK" sz="4400" dirty="0">
              <a:solidFill>
                <a:schemeClr val="bg1"/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9426057" y="4913136"/>
            <a:ext cx="2019868" cy="1022449"/>
          </a:xfrm>
          <a:prstGeom prst="bevel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>
                <a:solidFill>
                  <a:schemeClr val="bg1"/>
                </a:solidFill>
              </a:rPr>
              <a:t>v</a:t>
            </a:r>
            <a:r>
              <a:rPr lang="sk-SK" sz="4400" dirty="0" smtClean="0">
                <a:solidFill>
                  <a:schemeClr val="bg1"/>
                </a:solidFill>
              </a:rPr>
              <a:t>rabec</a:t>
            </a:r>
            <a:endParaRPr lang="sk-SK" sz="4400" dirty="0">
              <a:solidFill>
                <a:schemeClr val="bg1"/>
              </a:solidFill>
            </a:endParaRPr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7556" y1="81644" x2="77556" y2="81644"/>
                        <a14:foregroundMark x1="85000" y1="83836" x2="85000" y2="83836"/>
                        <a14:foregroundMark x1="59000" y1="19726" x2="59000" y2="19726"/>
                        <a14:backgroundMark x1="23778" y1="15342" x2="23778" y2="15342"/>
                        <a14:backgroundMark x1="34778" y1="26849" x2="34778" y2="26849"/>
                        <a14:backgroundMark x1="8111" y1="17534" x2="8111" y2="175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613" y="1725873"/>
            <a:ext cx="3475713" cy="281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06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824" l="2463" r="100000">
                        <a14:foregroundMark x1="61494" y1="11706" x2="61494" y2="11706"/>
                        <a14:foregroundMark x1="84154" y1="12000" x2="84154" y2="12000"/>
                        <a14:foregroundMark x1="65025" y1="45412" x2="65025" y2="45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-2919" b="12878"/>
          <a:stretch/>
        </p:blipFill>
        <p:spPr>
          <a:xfrm>
            <a:off x="6432039" y="777923"/>
            <a:ext cx="4759125" cy="5622877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900754" y="1433016"/>
            <a:ext cx="6032310" cy="2034123"/>
          </a:xfrm>
          <a:prstGeom prst="wedgeEllipseCallout">
            <a:avLst>
              <a:gd name="adj1" fmla="val 87736"/>
              <a:gd name="adj2" fmla="val 22019"/>
            </a:avLst>
          </a:prstGeom>
          <a:solidFill>
            <a:srgbClr val="9FE6FF"/>
          </a:solidFill>
        </p:spPr>
        <p:txBody>
          <a:bodyPr wrap="square" rtlCol="0">
            <a:spAutoFit/>
          </a:bodyPr>
          <a:lstStyle/>
          <a:p>
            <a:r>
              <a:rPr lang="sk-SK" sz="8800" dirty="0" smtClean="0"/>
              <a:t>Výborne!</a:t>
            </a:r>
            <a:endParaRPr lang="sk-SK" sz="8800" dirty="0"/>
          </a:p>
        </p:txBody>
      </p:sp>
    </p:spTree>
    <p:extLst>
      <p:ext uri="{BB962C8B-B14F-4D97-AF65-F5344CB8AC3E}">
        <p14:creationId xmlns:p14="http://schemas.microsoft.com/office/powerpoint/2010/main" val="1752231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 motív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79</TotalTime>
  <Words>96</Words>
  <Application>Microsoft Office PowerPoint</Application>
  <PresentationFormat>Širokouhlá</PresentationFormat>
  <Paragraphs>75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Organický motív</vt:lpstr>
      <vt:lpstr>          beceda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Obrázky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beceda</dc:title>
  <dc:creator>Marcela</dc:creator>
  <cp:lastModifiedBy>Marcela</cp:lastModifiedBy>
  <cp:revision>14</cp:revision>
  <dcterms:created xsi:type="dcterms:W3CDTF">2021-09-17T12:49:51Z</dcterms:created>
  <dcterms:modified xsi:type="dcterms:W3CDTF">2021-09-17T14:09:42Z</dcterms:modified>
</cp:coreProperties>
</file>