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7" r:id="rId4"/>
    <p:sldId id="282" r:id="rId5"/>
    <p:sldId id="259" r:id="rId6"/>
    <p:sldId id="260" r:id="rId7"/>
    <p:sldId id="258" r:id="rId8"/>
    <p:sldId id="263" r:id="rId9"/>
    <p:sldId id="285" r:id="rId10"/>
    <p:sldId id="277" r:id="rId11"/>
    <p:sldId id="278" r:id="rId12"/>
    <p:sldId id="281" r:id="rId13"/>
    <p:sldId id="264" r:id="rId14"/>
    <p:sldId id="283" r:id="rId15"/>
    <p:sldId id="279" r:id="rId16"/>
    <p:sldId id="276" r:id="rId17"/>
    <p:sldId id="265" r:id="rId18"/>
    <p:sldId id="286" r:id="rId19"/>
    <p:sldId id="284" r:id="rId20"/>
    <p:sldId id="275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E31DE0-A10F-35E3-A701-4BF560D67014}" v="187" dt="2023-03-31T20:07:26.048"/>
    <p1510:client id="{59CE8261-809F-D9E4-861D-5189531A176F}" v="511" dt="2023-05-01T16:06:29.621"/>
    <p1510:client id="{5C167400-2849-DFAA-D860-C638CE393FBD}" v="1054" dt="2023-04-29T10:38:34.234"/>
    <p1510:client id="{5C4D8DC3-7708-05CA-D824-3789B465038A}" v="12" dt="2023-04-27T08:17:43.603"/>
    <p1510:client id="{5DE25D59-F869-4751-8259-C2ACD7BDB321}" v="49" dt="2023-03-30T08:17:09.385"/>
    <p1510:client id="{69BBBA6F-83A9-27DC-6D77-BA036D212116}" v="102" dt="2023-04-20T08:18:40.405"/>
    <p1510:client id="{76B1F7E2-3F20-D2E2-D5FD-71BEEA1CB6C7}" v="384" dt="2023-04-28T20:42:48.856"/>
    <p1510:client id="{99F41C95-6084-574C-DDCE-0FC52816DD5F}" v="80" dt="2023-04-27T08:15:53.097"/>
    <p1510:client id="{9F29FE34-C63E-68DD-7329-854A6D17B494}" v="124" dt="2023-04-30T16:43:19.807"/>
    <p1510:client id="{A54FBC04-13FD-9F5F-7362-C4F876571F24}" v="210" dt="2023-04-20T08:04:42.724"/>
    <p1510:client id="{A7E50B93-8E62-9A87-5827-7B16DFF801DB}" v="24" dt="2023-05-02T11:50:38.253"/>
    <p1510:client id="{D00F04CB-FBE2-ACEF-7363-7D2DB9752985}" v="9" dt="2023-05-02T15:30:05.637"/>
    <p1510:client id="{EE7604CE-EE2E-DFE1-CD88-433432AB6B23}" v="55" dt="2023-04-26T19:59:52.520"/>
    <p1510:client id="{F514C09E-561B-B613-1E8D-3CE6E3BAEE90}" v="17" dt="2023-05-01T16:34:53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Zakrzewska" userId="S::anna.zakrzewska@sp2ostrowmaz.pl::41984a86-a716-4900-80e1-c533875878a0" providerId="AD" clId="Web-{5DE25D59-F869-4751-8259-C2ACD7BDB321}"/>
    <pc:docChg chg="addSld modSld">
      <pc:chgData name="Anna Zakrzewska" userId="S::anna.zakrzewska@sp2ostrowmaz.pl::41984a86-a716-4900-80e1-c533875878a0" providerId="AD" clId="Web-{5DE25D59-F869-4751-8259-C2ACD7BDB321}" dt="2023-03-30T08:17:09.385" v="47"/>
      <pc:docMkLst>
        <pc:docMk/>
      </pc:docMkLst>
      <pc:sldChg chg="addSp modSp mod setBg addAnim setClrOvrMap">
        <pc:chgData name="Anna Zakrzewska" userId="S::anna.zakrzewska@sp2ostrowmaz.pl::41984a86-a716-4900-80e1-c533875878a0" providerId="AD" clId="Web-{5DE25D59-F869-4751-8259-C2ACD7BDB321}" dt="2023-03-30T08:13:37.322" v="29" actId="20577"/>
        <pc:sldMkLst>
          <pc:docMk/>
          <pc:sldMk cId="650317164" sldId="256"/>
        </pc:sldMkLst>
        <pc:spChg chg="mod">
          <ac:chgData name="Anna Zakrzewska" userId="S::anna.zakrzewska@sp2ostrowmaz.pl::41984a86-a716-4900-80e1-c533875878a0" providerId="AD" clId="Web-{5DE25D59-F869-4751-8259-C2ACD7BDB321}" dt="2023-03-30T08:12:34.302" v="21" actId="20577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Anna Zakrzewska" userId="S::anna.zakrzewska@sp2ostrowmaz.pl::41984a86-a716-4900-80e1-c533875878a0" providerId="AD" clId="Web-{5DE25D59-F869-4751-8259-C2ACD7BDB321}" dt="2023-03-30T08:13:37.322" v="29" actId="20577"/>
          <ac:spMkLst>
            <pc:docMk/>
            <pc:sldMk cId="650317164" sldId="256"/>
            <ac:spMk id="3" creationId="{00000000-0000-0000-0000-000000000000}"/>
          </ac:spMkLst>
        </pc:spChg>
        <pc:spChg chg="add">
          <ac:chgData name="Anna Zakrzewska" userId="S::anna.zakrzewska@sp2ostrowmaz.pl::41984a86-a716-4900-80e1-c533875878a0" providerId="AD" clId="Web-{5DE25D59-F869-4751-8259-C2ACD7BDB321}" dt="2023-03-30T08:10:25.902" v="19"/>
          <ac:spMkLst>
            <pc:docMk/>
            <pc:sldMk cId="650317164" sldId="256"/>
            <ac:spMk id="9" creationId="{71B2258F-86CA-4D4D-8270-BC05FCDEBFB3}"/>
          </ac:spMkLst>
        </pc:spChg>
        <pc:picChg chg="add mod ord">
          <ac:chgData name="Anna Zakrzewska" userId="S::anna.zakrzewska@sp2ostrowmaz.pl::41984a86-a716-4900-80e1-c533875878a0" providerId="AD" clId="Web-{5DE25D59-F869-4751-8259-C2ACD7BDB321}" dt="2023-03-30T08:10:25.902" v="19"/>
          <ac:picMkLst>
            <pc:docMk/>
            <pc:sldMk cId="650317164" sldId="256"/>
            <ac:picMk id="4" creationId="{4042FC58-E41D-4F7B-DD8C-9B50E00E6B77}"/>
          </ac:picMkLst>
        </pc:picChg>
      </pc:sldChg>
      <pc:sldChg chg="addSp delSp modSp new mod setBg">
        <pc:chgData name="Anna Zakrzewska" userId="S::anna.zakrzewska@sp2ostrowmaz.pl::41984a86-a716-4900-80e1-c533875878a0" providerId="AD" clId="Web-{5DE25D59-F869-4751-8259-C2ACD7BDB321}" dt="2023-03-30T08:15:45.801" v="45" actId="14100"/>
        <pc:sldMkLst>
          <pc:docMk/>
          <pc:sldMk cId="613837375" sldId="257"/>
        </pc:sldMkLst>
        <pc:spChg chg="mod">
          <ac:chgData name="Anna Zakrzewska" userId="S::anna.zakrzewska@sp2ostrowmaz.pl::41984a86-a716-4900-80e1-c533875878a0" providerId="AD" clId="Web-{5DE25D59-F869-4751-8259-C2ACD7BDB321}" dt="2023-03-30T08:15:45.801" v="45" actId="14100"/>
          <ac:spMkLst>
            <pc:docMk/>
            <pc:sldMk cId="613837375" sldId="257"/>
            <ac:spMk id="2" creationId="{B90D6715-86BB-218C-2B83-F79AE6027029}"/>
          </ac:spMkLst>
        </pc:spChg>
        <pc:spChg chg="del">
          <ac:chgData name="Anna Zakrzewska" userId="S::anna.zakrzewska@sp2ostrowmaz.pl::41984a86-a716-4900-80e1-c533875878a0" providerId="AD" clId="Web-{5DE25D59-F869-4751-8259-C2ACD7BDB321}" dt="2023-03-30T08:14:10.325" v="30"/>
          <ac:spMkLst>
            <pc:docMk/>
            <pc:sldMk cId="613837375" sldId="257"/>
            <ac:spMk id="3" creationId="{C93E9367-5368-2729-7C27-BFAF510C703D}"/>
          </ac:spMkLst>
        </pc:spChg>
        <pc:spChg chg="add">
          <ac:chgData name="Anna Zakrzewska" userId="S::anna.zakrzewska@sp2ostrowmaz.pl::41984a86-a716-4900-80e1-c533875878a0" providerId="AD" clId="Web-{5DE25D59-F869-4751-8259-C2ACD7BDB321}" dt="2023-03-30T08:15:25.658" v="40"/>
          <ac:spMkLst>
            <pc:docMk/>
            <pc:sldMk cId="613837375" sldId="257"/>
            <ac:spMk id="9" creationId="{D4771268-CB57-404A-9271-370EB28F6090}"/>
          </ac:spMkLst>
        </pc:spChg>
        <pc:picChg chg="add mod ord">
          <ac:chgData name="Anna Zakrzewska" userId="S::anna.zakrzewska@sp2ostrowmaz.pl::41984a86-a716-4900-80e1-c533875878a0" providerId="AD" clId="Web-{5DE25D59-F869-4751-8259-C2ACD7BDB321}" dt="2023-03-30T08:15:25.658" v="40"/>
          <ac:picMkLst>
            <pc:docMk/>
            <pc:sldMk cId="613837375" sldId="257"/>
            <ac:picMk id="4" creationId="{1BE9C367-6A0B-4A43-C16F-BAE69F38E223}"/>
          </ac:picMkLst>
        </pc:picChg>
      </pc:sldChg>
      <pc:sldChg chg="addSp delSp modSp new">
        <pc:chgData name="Anna Zakrzewska" userId="S::anna.zakrzewska@sp2ostrowmaz.pl::41984a86-a716-4900-80e1-c533875878a0" providerId="AD" clId="Web-{5DE25D59-F869-4751-8259-C2ACD7BDB321}" dt="2023-03-30T08:17:09.385" v="47"/>
        <pc:sldMkLst>
          <pc:docMk/>
          <pc:sldMk cId="729073494" sldId="258"/>
        </pc:sldMkLst>
        <pc:spChg chg="del">
          <ac:chgData name="Anna Zakrzewska" userId="S::anna.zakrzewska@sp2ostrowmaz.pl::41984a86-a716-4900-80e1-c533875878a0" providerId="AD" clId="Web-{5DE25D59-F869-4751-8259-C2ACD7BDB321}" dt="2023-03-30T08:17:09.385" v="47"/>
          <ac:spMkLst>
            <pc:docMk/>
            <pc:sldMk cId="729073494" sldId="258"/>
            <ac:spMk id="3" creationId="{0BF3D46F-11EA-03BE-4322-B996CEA397BD}"/>
          </ac:spMkLst>
        </pc:spChg>
        <pc:picChg chg="add mod ord">
          <ac:chgData name="Anna Zakrzewska" userId="S::anna.zakrzewska@sp2ostrowmaz.pl::41984a86-a716-4900-80e1-c533875878a0" providerId="AD" clId="Web-{5DE25D59-F869-4751-8259-C2ACD7BDB321}" dt="2023-03-30T08:17:09.385" v="47"/>
          <ac:picMkLst>
            <pc:docMk/>
            <pc:sldMk cId="729073494" sldId="258"/>
            <ac:picMk id="4" creationId="{7AD0B0BF-B99C-9783-B95F-82D17C6E1DC9}"/>
          </ac:picMkLst>
        </pc:picChg>
      </pc:sldChg>
    </pc:docChg>
  </pc:docChgLst>
  <pc:docChgLst>
    <pc:chgData name="Anna Zakrzewska" userId="S::anna.zakrzewska@sp2ostrowmaz.pl::41984a86-a716-4900-80e1-c533875878a0" providerId="AD" clId="Web-{D00F04CB-FBE2-ACEF-7363-7D2DB9752985}"/>
    <pc:docChg chg="modSld">
      <pc:chgData name="Anna Zakrzewska" userId="S::anna.zakrzewska@sp2ostrowmaz.pl::41984a86-a716-4900-80e1-c533875878a0" providerId="AD" clId="Web-{D00F04CB-FBE2-ACEF-7363-7D2DB9752985}" dt="2023-05-02T15:30:05.637" v="8" actId="20577"/>
      <pc:docMkLst>
        <pc:docMk/>
      </pc:docMkLst>
      <pc:sldChg chg="modSp">
        <pc:chgData name="Anna Zakrzewska" userId="S::anna.zakrzewska@sp2ostrowmaz.pl::41984a86-a716-4900-80e1-c533875878a0" providerId="AD" clId="Web-{D00F04CB-FBE2-ACEF-7363-7D2DB9752985}" dt="2023-05-02T15:30:05.637" v="8" actId="20577"/>
        <pc:sldMkLst>
          <pc:docMk/>
          <pc:sldMk cId="1228620489" sldId="284"/>
        </pc:sldMkLst>
        <pc:spChg chg="mod">
          <ac:chgData name="Anna Zakrzewska" userId="S::anna.zakrzewska@sp2ostrowmaz.pl::41984a86-a716-4900-80e1-c533875878a0" providerId="AD" clId="Web-{D00F04CB-FBE2-ACEF-7363-7D2DB9752985}" dt="2023-05-02T15:30:05.637" v="8" actId="20577"/>
          <ac:spMkLst>
            <pc:docMk/>
            <pc:sldMk cId="1228620489" sldId="284"/>
            <ac:spMk id="3" creationId="{6B3092DE-9E5A-FFD0-AEF2-C8DA86D83A5D}"/>
          </ac:spMkLst>
        </pc:spChg>
      </pc:sldChg>
    </pc:docChg>
  </pc:docChgLst>
  <pc:docChgLst>
    <pc:chgData name="Anna Zakrzewska" userId="S::anna.zakrzewska@sp2ostrowmaz.pl::41984a86-a716-4900-80e1-c533875878a0" providerId="AD" clId="Web-{A7E50B93-8E62-9A87-5827-7B16DFF801DB}"/>
    <pc:docChg chg="modSld">
      <pc:chgData name="Anna Zakrzewska" userId="S::anna.zakrzewska@sp2ostrowmaz.pl::41984a86-a716-4900-80e1-c533875878a0" providerId="AD" clId="Web-{A7E50B93-8E62-9A87-5827-7B16DFF801DB}" dt="2023-05-02T11:50:32.018" v="20" actId="20577"/>
      <pc:docMkLst>
        <pc:docMk/>
      </pc:docMkLst>
      <pc:sldChg chg="modSp">
        <pc:chgData name="Anna Zakrzewska" userId="S::anna.zakrzewska@sp2ostrowmaz.pl::41984a86-a716-4900-80e1-c533875878a0" providerId="AD" clId="Web-{A7E50B93-8E62-9A87-5827-7B16DFF801DB}" dt="2023-05-01T20:22:37.653" v="1"/>
        <pc:sldMkLst>
          <pc:docMk/>
          <pc:sldMk cId="1801644344" sldId="259"/>
        </pc:sldMkLst>
        <pc:graphicFrameChg chg="modGraphic">
          <ac:chgData name="Anna Zakrzewska" userId="S::anna.zakrzewska@sp2ostrowmaz.pl::41984a86-a716-4900-80e1-c533875878a0" providerId="AD" clId="Web-{A7E50B93-8E62-9A87-5827-7B16DFF801DB}" dt="2023-05-01T20:22:37.653" v="1"/>
          <ac:graphicFrameMkLst>
            <pc:docMk/>
            <pc:sldMk cId="1801644344" sldId="259"/>
            <ac:graphicFrameMk id="14" creationId="{C95A1FA6-6B30-35FA-22FD-69A5B76E5CB2}"/>
          </ac:graphicFrameMkLst>
        </pc:graphicFrameChg>
      </pc:sldChg>
      <pc:sldChg chg="modSp">
        <pc:chgData name="Anna Zakrzewska" userId="S::anna.zakrzewska@sp2ostrowmaz.pl::41984a86-a716-4900-80e1-c533875878a0" providerId="AD" clId="Web-{A7E50B93-8E62-9A87-5827-7B16DFF801DB}" dt="2023-05-02T11:50:32.018" v="20" actId="20577"/>
        <pc:sldMkLst>
          <pc:docMk/>
          <pc:sldMk cId="3120261108" sldId="261"/>
        </pc:sldMkLst>
        <pc:spChg chg="mod">
          <ac:chgData name="Anna Zakrzewska" userId="S::anna.zakrzewska@sp2ostrowmaz.pl::41984a86-a716-4900-80e1-c533875878a0" providerId="AD" clId="Web-{A7E50B93-8E62-9A87-5827-7B16DFF801DB}" dt="2023-05-02T11:50:32.018" v="20" actId="20577"/>
          <ac:spMkLst>
            <pc:docMk/>
            <pc:sldMk cId="3120261108" sldId="261"/>
            <ac:spMk id="3" creationId="{E61175B6-82E8-C0EB-C92D-1EEE3ED3A66A}"/>
          </ac:spMkLst>
        </pc:spChg>
      </pc:sldChg>
      <pc:sldChg chg="modSp">
        <pc:chgData name="Anna Zakrzewska" userId="S::anna.zakrzewska@sp2ostrowmaz.pl::41984a86-a716-4900-80e1-c533875878a0" providerId="AD" clId="Web-{A7E50B93-8E62-9A87-5827-7B16DFF801DB}" dt="2023-05-01T20:22:07.558" v="0" actId="1076"/>
        <pc:sldMkLst>
          <pc:docMk/>
          <pc:sldMk cId="1076518402" sldId="282"/>
        </pc:sldMkLst>
        <pc:spChg chg="mod">
          <ac:chgData name="Anna Zakrzewska" userId="S::anna.zakrzewska@sp2ostrowmaz.pl::41984a86-a716-4900-80e1-c533875878a0" providerId="AD" clId="Web-{A7E50B93-8E62-9A87-5827-7B16DFF801DB}" dt="2023-05-01T20:22:07.558" v="0" actId="1076"/>
          <ac:spMkLst>
            <pc:docMk/>
            <pc:sldMk cId="1076518402" sldId="282"/>
            <ac:spMk id="3" creationId="{AEAB7808-4223-16B9-B6C6-FED4BD22035E}"/>
          </ac:spMkLst>
        </pc:spChg>
      </pc:sldChg>
    </pc:docChg>
  </pc:docChgLst>
  <pc:docChgLst>
    <pc:chgData name="Anna Zakrzewska" userId="S::anna.zakrzewska@sp2ostrowmaz.pl::41984a86-a716-4900-80e1-c533875878a0" providerId="AD" clId="Web-{9F29FE34-C63E-68DD-7329-854A6D17B494}"/>
    <pc:docChg chg="addSld delSld modSld sldOrd">
      <pc:chgData name="Anna Zakrzewska" userId="S::anna.zakrzewska@sp2ostrowmaz.pl::41984a86-a716-4900-80e1-c533875878a0" providerId="AD" clId="Web-{9F29FE34-C63E-68DD-7329-854A6D17B494}" dt="2023-04-30T16:43:19.807" v="120" actId="20577"/>
      <pc:docMkLst>
        <pc:docMk/>
      </pc:docMkLst>
      <pc:sldChg chg="modSp">
        <pc:chgData name="Anna Zakrzewska" userId="S::anna.zakrzewska@sp2ostrowmaz.pl::41984a86-a716-4900-80e1-c533875878a0" providerId="AD" clId="Web-{9F29FE34-C63E-68DD-7329-854A6D17B494}" dt="2023-04-30T16:34:33.166" v="77" actId="20577"/>
        <pc:sldMkLst>
          <pc:docMk/>
          <pc:sldMk cId="2675053771" sldId="260"/>
        </pc:sldMkLst>
        <pc:spChg chg="mod">
          <ac:chgData name="Anna Zakrzewska" userId="S::anna.zakrzewska@sp2ostrowmaz.pl::41984a86-a716-4900-80e1-c533875878a0" providerId="AD" clId="Web-{9F29FE34-C63E-68DD-7329-854A6D17B494}" dt="2023-04-30T16:34:33.166" v="77" actId="20577"/>
          <ac:spMkLst>
            <pc:docMk/>
            <pc:sldMk cId="2675053771" sldId="260"/>
            <ac:spMk id="3" creationId="{2AA49161-0077-6E45-5140-11A64E9C7BEA}"/>
          </ac:spMkLst>
        </pc:spChg>
      </pc:sldChg>
      <pc:sldChg chg="modSp new ord">
        <pc:chgData name="Anna Zakrzewska" userId="S::anna.zakrzewska@sp2ostrowmaz.pl::41984a86-a716-4900-80e1-c533875878a0" providerId="AD" clId="Web-{9F29FE34-C63E-68DD-7329-854A6D17B494}" dt="2023-04-30T16:37:34.015" v="87" actId="20577"/>
        <pc:sldMkLst>
          <pc:docMk/>
          <pc:sldMk cId="1076518402" sldId="282"/>
        </pc:sldMkLst>
        <pc:spChg chg="mod">
          <ac:chgData name="Anna Zakrzewska" userId="S::anna.zakrzewska@sp2ostrowmaz.pl::41984a86-a716-4900-80e1-c533875878a0" providerId="AD" clId="Web-{9F29FE34-C63E-68DD-7329-854A6D17B494}" dt="2023-04-30T16:33:17.742" v="36" actId="20577"/>
          <ac:spMkLst>
            <pc:docMk/>
            <pc:sldMk cId="1076518402" sldId="282"/>
            <ac:spMk id="2" creationId="{11FD0A4E-6254-DF5E-10A8-4E4E9A959722}"/>
          </ac:spMkLst>
        </pc:spChg>
        <pc:spChg chg="mod">
          <ac:chgData name="Anna Zakrzewska" userId="S::anna.zakrzewska@sp2ostrowmaz.pl::41984a86-a716-4900-80e1-c533875878a0" providerId="AD" clId="Web-{9F29FE34-C63E-68DD-7329-854A6D17B494}" dt="2023-04-30T16:37:34.015" v="87" actId="20577"/>
          <ac:spMkLst>
            <pc:docMk/>
            <pc:sldMk cId="1076518402" sldId="282"/>
            <ac:spMk id="3" creationId="{AEAB7808-4223-16B9-B6C6-FED4BD22035E}"/>
          </ac:spMkLst>
        </pc:spChg>
      </pc:sldChg>
      <pc:sldChg chg="del">
        <pc:chgData name="Anna Zakrzewska" userId="S::anna.zakrzewska@sp2ostrowmaz.pl::41984a86-a716-4900-80e1-c533875878a0" providerId="AD" clId="Web-{9F29FE34-C63E-68DD-7329-854A6D17B494}" dt="2023-04-30T16:31:53.708" v="1"/>
        <pc:sldMkLst>
          <pc:docMk/>
          <pc:sldMk cId="3394733098" sldId="282"/>
        </pc:sldMkLst>
      </pc:sldChg>
      <pc:sldChg chg="modSp new">
        <pc:chgData name="Anna Zakrzewska" userId="S::anna.zakrzewska@sp2ostrowmaz.pl::41984a86-a716-4900-80e1-c533875878a0" providerId="AD" clId="Web-{9F29FE34-C63E-68DD-7329-854A6D17B494}" dt="2023-04-30T16:39:22.268" v="96" actId="20577"/>
        <pc:sldMkLst>
          <pc:docMk/>
          <pc:sldMk cId="1925399398" sldId="283"/>
        </pc:sldMkLst>
        <pc:spChg chg="mod">
          <ac:chgData name="Anna Zakrzewska" userId="S::anna.zakrzewska@sp2ostrowmaz.pl::41984a86-a716-4900-80e1-c533875878a0" providerId="AD" clId="Web-{9F29FE34-C63E-68DD-7329-854A6D17B494}" dt="2023-04-30T16:34:24.072" v="63" actId="20577"/>
          <ac:spMkLst>
            <pc:docMk/>
            <pc:sldMk cId="1925399398" sldId="283"/>
            <ac:spMk id="2" creationId="{46E9A638-537D-46C1-8DC0-2C49909026A8}"/>
          </ac:spMkLst>
        </pc:spChg>
        <pc:spChg chg="mod">
          <ac:chgData name="Anna Zakrzewska" userId="S::anna.zakrzewska@sp2ostrowmaz.pl::41984a86-a716-4900-80e1-c533875878a0" providerId="AD" clId="Web-{9F29FE34-C63E-68DD-7329-854A6D17B494}" dt="2023-04-30T16:39:22.268" v="96" actId="20577"/>
          <ac:spMkLst>
            <pc:docMk/>
            <pc:sldMk cId="1925399398" sldId="283"/>
            <ac:spMk id="3" creationId="{6D4266B3-9B30-A124-100D-F4CC7100ACDA}"/>
          </ac:spMkLst>
        </pc:spChg>
      </pc:sldChg>
      <pc:sldChg chg="del ord">
        <pc:chgData name="Anna Zakrzewska" userId="S::anna.zakrzewska@sp2ostrowmaz.pl::41984a86-a716-4900-80e1-c533875878a0" providerId="AD" clId="Web-{9F29FE34-C63E-68DD-7329-854A6D17B494}" dt="2023-04-30T16:31:56.693" v="2"/>
        <pc:sldMkLst>
          <pc:docMk/>
          <pc:sldMk cId="3932725090" sldId="283"/>
        </pc:sldMkLst>
      </pc:sldChg>
      <pc:sldChg chg="modSp new">
        <pc:chgData name="Anna Zakrzewska" userId="S::anna.zakrzewska@sp2ostrowmaz.pl::41984a86-a716-4900-80e1-c533875878a0" providerId="AD" clId="Web-{9F29FE34-C63E-68DD-7329-854A6D17B494}" dt="2023-04-30T16:43:19.807" v="120" actId="20577"/>
        <pc:sldMkLst>
          <pc:docMk/>
          <pc:sldMk cId="1228620489" sldId="284"/>
        </pc:sldMkLst>
        <pc:spChg chg="mod">
          <ac:chgData name="Anna Zakrzewska" userId="S::anna.zakrzewska@sp2ostrowmaz.pl::41984a86-a716-4900-80e1-c533875878a0" providerId="AD" clId="Web-{9F29FE34-C63E-68DD-7329-854A6D17B494}" dt="2023-04-30T16:39:31.222" v="108" actId="20577"/>
          <ac:spMkLst>
            <pc:docMk/>
            <pc:sldMk cId="1228620489" sldId="284"/>
            <ac:spMk id="2" creationId="{9270492D-6349-0588-DCAD-6DE48A0EEC9E}"/>
          </ac:spMkLst>
        </pc:spChg>
        <pc:spChg chg="mod">
          <ac:chgData name="Anna Zakrzewska" userId="S::anna.zakrzewska@sp2ostrowmaz.pl::41984a86-a716-4900-80e1-c533875878a0" providerId="AD" clId="Web-{9F29FE34-C63E-68DD-7329-854A6D17B494}" dt="2023-04-30T16:43:19.807" v="120" actId="20577"/>
          <ac:spMkLst>
            <pc:docMk/>
            <pc:sldMk cId="1228620489" sldId="284"/>
            <ac:spMk id="3" creationId="{6B3092DE-9E5A-FFD0-AEF2-C8DA86D83A5D}"/>
          </ac:spMkLst>
        </pc:spChg>
      </pc:sldChg>
    </pc:docChg>
  </pc:docChgLst>
  <pc:docChgLst>
    <pc:chgData name="Anna Zakrzewska" userId="S::anna.zakrzewska@sp2ostrowmaz.pl::41984a86-a716-4900-80e1-c533875878a0" providerId="AD" clId="Web-{F514C09E-561B-B613-1E8D-3CE6E3BAEE90}"/>
    <pc:docChg chg="addSld modSld">
      <pc:chgData name="Anna Zakrzewska" userId="S::anna.zakrzewska@sp2ostrowmaz.pl::41984a86-a716-4900-80e1-c533875878a0" providerId="AD" clId="Web-{F514C09E-561B-B613-1E8D-3CE6E3BAEE90}" dt="2023-05-01T16:34:58.424" v="16"/>
      <pc:docMkLst>
        <pc:docMk/>
      </pc:docMkLst>
      <pc:sldChg chg="addSp delSp modSp modMedia addAnim delAnim">
        <pc:chgData name="Anna Zakrzewska" userId="S::anna.zakrzewska@sp2ostrowmaz.pl::41984a86-a716-4900-80e1-c533875878a0" providerId="AD" clId="Web-{F514C09E-561B-B613-1E8D-3CE6E3BAEE90}" dt="2023-05-01T16:28:11.472" v="6"/>
        <pc:sldMkLst>
          <pc:docMk/>
          <pc:sldMk cId="650317164" sldId="256"/>
        </pc:sldMkLst>
        <pc:picChg chg="add del mod">
          <ac:chgData name="Anna Zakrzewska" userId="S::anna.zakrzewska@sp2ostrowmaz.pl::41984a86-a716-4900-80e1-c533875878a0" providerId="AD" clId="Web-{F514C09E-561B-B613-1E8D-3CE6E3BAEE90}" dt="2023-05-01T16:23:44.322" v="2"/>
          <ac:picMkLst>
            <pc:docMk/>
            <pc:sldMk cId="650317164" sldId="256"/>
            <ac:picMk id="9" creationId="{BBDAF546-19E9-5210-F7AE-96803E971317}"/>
          </ac:picMkLst>
        </pc:picChg>
        <pc:picChg chg="add mod">
          <ac:chgData name="Anna Zakrzewska" userId="S::anna.zakrzewska@sp2ostrowmaz.pl::41984a86-a716-4900-80e1-c533875878a0" providerId="AD" clId="Web-{F514C09E-561B-B613-1E8D-3CE6E3BAEE90}" dt="2023-05-01T16:28:11.472" v="6"/>
          <ac:picMkLst>
            <pc:docMk/>
            <pc:sldMk cId="650317164" sldId="256"/>
            <ac:picMk id="10" creationId="{41C370BA-A0FB-B81B-7998-8E21ED4B6A51}"/>
          </ac:picMkLst>
        </pc:picChg>
      </pc:sldChg>
      <pc:sldChg chg="addSp delSp modSp new mod setBg">
        <pc:chgData name="Anna Zakrzewska" userId="S::anna.zakrzewska@sp2ostrowmaz.pl::41984a86-a716-4900-80e1-c533875878a0" providerId="AD" clId="Web-{F514C09E-561B-B613-1E8D-3CE6E3BAEE90}" dt="2023-05-01T16:34:58.424" v="16"/>
        <pc:sldMkLst>
          <pc:docMk/>
          <pc:sldMk cId="4249103024" sldId="286"/>
        </pc:sldMkLst>
        <pc:spChg chg="mod ord">
          <ac:chgData name="Anna Zakrzewska" userId="S::anna.zakrzewska@sp2ostrowmaz.pl::41984a86-a716-4900-80e1-c533875878a0" providerId="AD" clId="Web-{F514C09E-561B-B613-1E8D-3CE6E3BAEE90}" dt="2023-05-01T16:34:58.424" v="16"/>
          <ac:spMkLst>
            <pc:docMk/>
            <pc:sldMk cId="4249103024" sldId="286"/>
            <ac:spMk id="2" creationId="{BEC57D2B-E972-660E-CDC8-5CE9CDD1642E}"/>
          </ac:spMkLst>
        </pc:spChg>
        <pc:spChg chg="del">
          <ac:chgData name="Anna Zakrzewska" userId="S::anna.zakrzewska@sp2ostrowmaz.pl::41984a86-a716-4900-80e1-c533875878a0" providerId="AD" clId="Web-{F514C09E-561B-B613-1E8D-3CE6E3BAEE90}" dt="2023-05-01T16:32:42.372" v="10"/>
          <ac:spMkLst>
            <pc:docMk/>
            <pc:sldMk cId="4249103024" sldId="286"/>
            <ac:spMk id="3" creationId="{F8428214-77A3-4529-B10E-5A999CF7B3C9}"/>
          </ac:spMkLst>
        </pc:spChg>
        <pc:spChg chg="add">
          <ac:chgData name="Anna Zakrzewska" userId="S::anna.zakrzewska@sp2ostrowmaz.pl::41984a86-a716-4900-80e1-c533875878a0" providerId="AD" clId="Web-{F514C09E-561B-B613-1E8D-3CE6E3BAEE90}" dt="2023-05-01T16:34:58.424" v="16"/>
          <ac:spMkLst>
            <pc:docMk/>
            <pc:sldMk cId="4249103024" sldId="286"/>
            <ac:spMk id="13" creationId="{A93898FF-D987-4B0E-BFB4-85F5EB356D4D}"/>
          </ac:spMkLst>
        </pc:spChg>
        <pc:spChg chg="add">
          <ac:chgData name="Anna Zakrzewska" userId="S::anna.zakrzewska@sp2ostrowmaz.pl::41984a86-a716-4900-80e1-c533875878a0" providerId="AD" clId="Web-{F514C09E-561B-B613-1E8D-3CE6E3BAEE90}" dt="2023-05-01T16:34:58.424" v="16"/>
          <ac:spMkLst>
            <pc:docMk/>
            <pc:sldMk cId="4249103024" sldId="286"/>
            <ac:spMk id="15" creationId="{612F383F-B981-4BC3-9E2B-7BE938CEF3EC}"/>
          </ac:spMkLst>
        </pc:spChg>
        <pc:spChg chg="add">
          <ac:chgData name="Anna Zakrzewska" userId="S::anna.zakrzewska@sp2ostrowmaz.pl::41984a86-a716-4900-80e1-c533875878a0" providerId="AD" clId="Web-{F514C09E-561B-B613-1E8D-3CE6E3BAEE90}" dt="2023-05-01T16:34:58.424" v="16"/>
          <ac:spMkLst>
            <pc:docMk/>
            <pc:sldMk cId="4249103024" sldId="286"/>
            <ac:spMk id="17" creationId="{5AA485AD-076E-4077-A6E6-C3C9F0C39FF2}"/>
          </ac:spMkLst>
        </pc:spChg>
        <pc:spChg chg="add">
          <ac:chgData name="Anna Zakrzewska" userId="S::anna.zakrzewska@sp2ostrowmaz.pl::41984a86-a716-4900-80e1-c533875878a0" providerId="AD" clId="Web-{F514C09E-561B-B613-1E8D-3CE6E3BAEE90}" dt="2023-05-01T16:34:58.424" v="16"/>
          <ac:spMkLst>
            <pc:docMk/>
            <pc:sldMk cId="4249103024" sldId="286"/>
            <ac:spMk id="21" creationId="{58D235B8-3D10-493F-88AC-84BB404C1B5A}"/>
          </ac:spMkLst>
        </pc:spChg>
        <pc:spChg chg="add">
          <ac:chgData name="Anna Zakrzewska" userId="S::anna.zakrzewska@sp2ostrowmaz.pl::41984a86-a716-4900-80e1-c533875878a0" providerId="AD" clId="Web-{F514C09E-561B-B613-1E8D-3CE6E3BAEE90}" dt="2023-05-01T16:34:58.424" v="16"/>
          <ac:spMkLst>
            <pc:docMk/>
            <pc:sldMk cId="4249103024" sldId="286"/>
            <ac:spMk id="23" creationId="{42A4FC2C-047E-45A5-965D-8E1E3BF09BC6}"/>
          </ac:spMkLst>
        </pc:spChg>
        <pc:picChg chg="add mod ord">
          <ac:chgData name="Anna Zakrzewska" userId="S::anna.zakrzewska@sp2ostrowmaz.pl::41984a86-a716-4900-80e1-c533875878a0" providerId="AD" clId="Web-{F514C09E-561B-B613-1E8D-3CE6E3BAEE90}" dt="2023-05-01T16:34:58.424" v="16"/>
          <ac:picMkLst>
            <pc:docMk/>
            <pc:sldMk cId="4249103024" sldId="286"/>
            <ac:picMk id="4" creationId="{DAF42F8D-D1B8-E652-5FFB-66DD45CC7A7D}"/>
          </ac:picMkLst>
        </pc:picChg>
        <pc:picChg chg="add mod ord">
          <ac:chgData name="Anna Zakrzewska" userId="S::anna.zakrzewska@sp2ostrowmaz.pl::41984a86-a716-4900-80e1-c533875878a0" providerId="AD" clId="Web-{F514C09E-561B-B613-1E8D-3CE6E3BAEE90}" dt="2023-05-01T16:34:58.424" v="16"/>
          <ac:picMkLst>
            <pc:docMk/>
            <pc:sldMk cId="4249103024" sldId="286"/>
            <ac:picMk id="5" creationId="{47D9F011-9738-2ABB-CBF2-3AA97DF21D3D}"/>
          </ac:picMkLst>
        </pc:picChg>
        <pc:picChg chg="add mod">
          <ac:chgData name="Anna Zakrzewska" userId="S::anna.zakrzewska@sp2ostrowmaz.pl::41984a86-a716-4900-80e1-c533875878a0" providerId="AD" clId="Web-{F514C09E-561B-B613-1E8D-3CE6E3BAEE90}" dt="2023-05-01T16:34:58.424" v="16"/>
          <ac:picMkLst>
            <pc:docMk/>
            <pc:sldMk cId="4249103024" sldId="286"/>
            <ac:picMk id="6" creationId="{94CBF3E4-A87F-5CF9-D6D5-9B2DB4901EE3}"/>
          </ac:picMkLst>
        </pc:picChg>
        <pc:picChg chg="add del mod">
          <ac:chgData name="Anna Zakrzewska" userId="S::anna.zakrzewska@sp2ostrowmaz.pl::41984a86-a716-4900-80e1-c533875878a0" providerId="AD" clId="Web-{F514C09E-561B-B613-1E8D-3CE6E3BAEE90}" dt="2023-05-01T16:34:32.080" v="14"/>
          <ac:picMkLst>
            <pc:docMk/>
            <pc:sldMk cId="4249103024" sldId="286"/>
            <ac:picMk id="7" creationId="{E6156AB8-1E14-5DF6-0A55-EE9F5E787BDF}"/>
          </ac:picMkLst>
        </pc:picChg>
        <pc:picChg chg="add mod">
          <ac:chgData name="Anna Zakrzewska" userId="S::anna.zakrzewska@sp2ostrowmaz.pl::41984a86-a716-4900-80e1-c533875878a0" providerId="AD" clId="Web-{F514C09E-561B-B613-1E8D-3CE6E3BAEE90}" dt="2023-05-01T16:34:58.424" v="16"/>
          <ac:picMkLst>
            <pc:docMk/>
            <pc:sldMk cId="4249103024" sldId="286"/>
            <ac:picMk id="8" creationId="{EB1FD9F8-BF9B-6D45-9463-9B460C37F972}"/>
          </ac:picMkLst>
        </pc:picChg>
        <pc:picChg chg="add">
          <ac:chgData name="Anna Zakrzewska" userId="S::anna.zakrzewska@sp2ostrowmaz.pl::41984a86-a716-4900-80e1-c533875878a0" providerId="AD" clId="Web-{F514C09E-561B-B613-1E8D-3CE6E3BAEE90}" dt="2023-05-01T16:34:58.424" v="16"/>
          <ac:picMkLst>
            <pc:docMk/>
            <pc:sldMk cId="4249103024" sldId="286"/>
            <ac:picMk id="19" creationId="{D088DBDF-80D5-4FC0-8A54-9D660B728DC4}"/>
          </ac:picMkLst>
        </pc:picChg>
      </pc:sldChg>
    </pc:docChg>
  </pc:docChgLst>
  <pc:docChgLst>
    <pc:chgData name="Anna Zakrzewska" userId="S::anna.zakrzewska@sp2ostrowmaz.pl::41984a86-a716-4900-80e1-c533875878a0" providerId="AD" clId="Web-{99F41C95-6084-574C-DDCE-0FC52816DD5F}"/>
    <pc:docChg chg="addSld modSld">
      <pc:chgData name="Anna Zakrzewska" userId="S::anna.zakrzewska@sp2ostrowmaz.pl::41984a86-a716-4900-80e1-c533875878a0" providerId="AD" clId="Web-{99F41C95-6084-574C-DDCE-0FC52816DD5F}" dt="2023-04-27T08:15:53.097" v="118" actId="20577"/>
      <pc:docMkLst>
        <pc:docMk/>
      </pc:docMkLst>
      <pc:sldChg chg="addSp modSp mod setBg setClrOvrMap">
        <pc:chgData name="Anna Zakrzewska" userId="S::anna.zakrzewska@sp2ostrowmaz.pl::41984a86-a716-4900-80e1-c533875878a0" providerId="AD" clId="Web-{99F41C95-6084-574C-DDCE-0FC52816DD5F}" dt="2023-04-27T07:58:07.413" v="4"/>
        <pc:sldMkLst>
          <pc:docMk/>
          <pc:sldMk cId="650317164" sldId="256"/>
        </pc:sldMkLst>
        <pc:spChg chg="mod">
          <ac:chgData name="Anna Zakrzewska" userId="S::anna.zakrzewska@sp2ostrowmaz.pl::41984a86-a716-4900-80e1-c533875878a0" providerId="AD" clId="Web-{99F41C95-6084-574C-DDCE-0FC52816DD5F}" dt="2023-04-27T07:58:07.413" v="4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Anna Zakrzewska" userId="S::anna.zakrzewska@sp2ostrowmaz.pl::41984a86-a716-4900-80e1-c533875878a0" providerId="AD" clId="Web-{99F41C95-6084-574C-DDCE-0FC52816DD5F}" dt="2023-04-27T07:58:07.413" v="4"/>
          <ac:spMkLst>
            <pc:docMk/>
            <pc:sldMk cId="650317164" sldId="256"/>
            <ac:spMk id="3" creationId="{00000000-0000-0000-0000-000000000000}"/>
          </ac:spMkLst>
        </pc:spChg>
        <pc:spChg chg="add">
          <ac:chgData name="Anna Zakrzewska" userId="S::anna.zakrzewska@sp2ostrowmaz.pl::41984a86-a716-4900-80e1-c533875878a0" providerId="AD" clId="Web-{99F41C95-6084-574C-DDCE-0FC52816DD5F}" dt="2023-04-27T07:58:07.413" v="4"/>
          <ac:spMkLst>
            <pc:docMk/>
            <pc:sldMk cId="650317164" sldId="256"/>
            <ac:spMk id="13" creationId="{928F64C6-FE22-4FC1-A763-DFCC514811BD}"/>
          </ac:spMkLst>
        </pc:spChg>
        <pc:picChg chg="mod ord">
          <ac:chgData name="Anna Zakrzewska" userId="S::anna.zakrzewska@sp2ostrowmaz.pl::41984a86-a716-4900-80e1-c533875878a0" providerId="AD" clId="Web-{99F41C95-6084-574C-DDCE-0FC52816DD5F}" dt="2023-04-27T07:58:07.413" v="4"/>
          <ac:picMkLst>
            <pc:docMk/>
            <pc:sldMk cId="650317164" sldId="256"/>
            <ac:picMk id="4" creationId="{4042FC58-E41D-4F7B-DD8C-9B50E00E6B77}"/>
          </ac:picMkLst>
        </pc:picChg>
        <pc:picChg chg="add mod">
          <ac:chgData name="Anna Zakrzewska" userId="S::anna.zakrzewska@sp2ostrowmaz.pl::41984a86-a716-4900-80e1-c533875878a0" providerId="AD" clId="Web-{99F41C95-6084-574C-DDCE-0FC52816DD5F}" dt="2023-04-27T07:58:07.413" v="4"/>
          <ac:picMkLst>
            <pc:docMk/>
            <pc:sldMk cId="650317164" sldId="256"/>
            <ac:picMk id="5" creationId="{FF601D49-61AE-58BC-F381-4C7B7A953ABF}"/>
          </ac:picMkLst>
        </pc:picChg>
        <pc:picChg chg="add mod ord">
          <ac:chgData name="Anna Zakrzewska" userId="S::anna.zakrzewska@sp2ostrowmaz.pl::41984a86-a716-4900-80e1-c533875878a0" providerId="AD" clId="Web-{99F41C95-6084-574C-DDCE-0FC52816DD5F}" dt="2023-04-27T07:58:07.413" v="4"/>
          <ac:picMkLst>
            <pc:docMk/>
            <pc:sldMk cId="650317164" sldId="256"/>
            <ac:picMk id="6" creationId="{F554378D-05AF-8BF6-6DB9-295921DC951D}"/>
          </ac:picMkLst>
        </pc:picChg>
        <pc:picChg chg="add mod ord">
          <ac:chgData name="Anna Zakrzewska" userId="S::anna.zakrzewska@sp2ostrowmaz.pl::41984a86-a716-4900-80e1-c533875878a0" providerId="AD" clId="Web-{99F41C95-6084-574C-DDCE-0FC52816DD5F}" dt="2023-04-27T07:58:07.413" v="4"/>
          <ac:picMkLst>
            <pc:docMk/>
            <pc:sldMk cId="650317164" sldId="256"/>
            <ac:picMk id="7" creationId="{885E1025-FD7C-8823-0B13-3C56FDA660BC}"/>
          </ac:picMkLst>
        </pc:picChg>
        <pc:picChg chg="add mod">
          <ac:chgData name="Anna Zakrzewska" userId="S::anna.zakrzewska@sp2ostrowmaz.pl::41984a86-a716-4900-80e1-c533875878a0" providerId="AD" clId="Web-{99F41C95-6084-574C-DDCE-0FC52816DD5F}" dt="2023-04-27T07:58:07.413" v="4"/>
          <ac:picMkLst>
            <pc:docMk/>
            <pc:sldMk cId="650317164" sldId="256"/>
            <ac:picMk id="8" creationId="{AE3D8B8C-A020-9A5B-89FD-B8DC689BFEC8}"/>
          </ac:picMkLst>
        </pc:picChg>
        <pc:cxnChg chg="add">
          <ac:chgData name="Anna Zakrzewska" userId="S::anna.zakrzewska@sp2ostrowmaz.pl::41984a86-a716-4900-80e1-c533875878a0" providerId="AD" clId="Web-{99F41C95-6084-574C-DDCE-0FC52816DD5F}" dt="2023-04-27T07:58:07.413" v="4"/>
          <ac:cxnSpMkLst>
            <pc:docMk/>
            <pc:sldMk cId="650317164" sldId="256"/>
            <ac:cxnSpMk id="15" creationId="{5C34627B-48E6-4F4D-B843-97717A86B490}"/>
          </ac:cxnSpMkLst>
        </pc:cxnChg>
      </pc:sldChg>
      <pc:sldChg chg="modSp">
        <pc:chgData name="Anna Zakrzewska" userId="S::anna.zakrzewska@sp2ostrowmaz.pl::41984a86-a716-4900-80e1-c533875878a0" providerId="AD" clId="Web-{99F41C95-6084-574C-DDCE-0FC52816DD5F}" dt="2023-04-27T08:10:12.057" v="96" actId="20577"/>
        <pc:sldMkLst>
          <pc:docMk/>
          <pc:sldMk cId="729073494" sldId="258"/>
        </pc:sldMkLst>
        <pc:spChg chg="mod">
          <ac:chgData name="Anna Zakrzewska" userId="S::anna.zakrzewska@sp2ostrowmaz.pl::41984a86-a716-4900-80e1-c533875878a0" providerId="AD" clId="Web-{99F41C95-6084-574C-DDCE-0FC52816DD5F}" dt="2023-04-27T08:10:12.057" v="96" actId="20577"/>
          <ac:spMkLst>
            <pc:docMk/>
            <pc:sldMk cId="729073494" sldId="258"/>
            <ac:spMk id="2" creationId="{EB531995-87C7-98FA-2ACE-62D693CDA7AD}"/>
          </ac:spMkLst>
        </pc:spChg>
      </pc:sldChg>
      <pc:sldChg chg="addSp delSp modSp">
        <pc:chgData name="Anna Zakrzewska" userId="S::anna.zakrzewska@sp2ostrowmaz.pl::41984a86-a716-4900-80e1-c533875878a0" providerId="AD" clId="Web-{99F41C95-6084-574C-DDCE-0FC52816DD5F}" dt="2023-04-27T08:00:49.855" v="12" actId="1076"/>
        <pc:sldMkLst>
          <pc:docMk/>
          <pc:sldMk cId="1801644344" sldId="259"/>
        </pc:sldMkLst>
        <pc:spChg chg="mod">
          <ac:chgData name="Anna Zakrzewska" userId="S::anna.zakrzewska@sp2ostrowmaz.pl::41984a86-a716-4900-80e1-c533875878a0" providerId="AD" clId="Web-{99F41C95-6084-574C-DDCE-0FC52816DD5F}" dt="2023-04-27T08:00:41.917" v="10" actId="1076"/>
          <ac:spMkLst>
            <pc:docMk/>
            <pc:sldMk cId="1801644344" sldId="259"/>
            <ac:spMk id="2" creationId="{AF279C45-499A-6B86-8E34-E2798ADD34B7}"/>
          </ac:spMkLst>
        </pc:spChg>
        <pc:spChg chg="del">
          <ac:chgData name="Anna Zakrzewska" userId="S::anna.zakrzewska@sp2ostrowmaz.pl::41984a86-a716-4900-80e1-c533875878a0" providerId="AD" clId="Web-{99F41C95-6084-574C-DDCE-0FC52816DD5F}" dt="2023-04-27T07:59:34.681" v="5"/>
          <ac:spMkLst>
            <pc:docMk/>
            <pc:sldMk cId="1801644344" sldId="259"/>
            <ac:spMk id="8" creationId="{09D28AE6-BEA1-0401-42E1-0147B5F13986}"/>
          </ac:spMkLst>
        </pc:spChg>
        <pc:graphicFrameChg chg="add mod modGraphic">
          <ac:chgData name="Anna Zakrzewska" userId="S::anna.zakrzewska@sp2ostrowmaz.pl::41984a86-a716-4900-80e1-c533875878a0" providerId="AD" clId="Web-{99F41C95-6084-574C-DDCE-0FC52816DD5F}" dt="2023-04-27T08:00:49.855" v="12" actId="1076"/>
          <ac:graphicFrameMkLst>
            <pc:docMk/>
            <pc:sldMk cId="1801644344" sldId="259"/>
            <ac:graphicFrameMk id="14" creationId="{C95A1FA6-6B30-35FA-22FD-69A5B76E5CB2}"/>
          </ac:graphicFrameMkLst>
        </pc:graphicFrameChg>
      </pc:sldChg>
      <pc:sldChg chg="modSp">
        <pc:chgData name="Anna Zakrzewska" userId="S::anna.zakrzewska@sp2ostrowmaz.pl::41984a86-a716-4900-80e1-c533875878a0" providerId="AD" clId="Web-{99F41C95-6084-574C-DDCE-0FC52816DD5F}" dt="2023-04-27T08:10:03.025" v="94" actId="14100"/>
        <pc:sldMkLst>
          <pc:docMk/>
          <pc:sldMk cId="2675053771" sldId="260"/>
        </pc:sldMkLst>
        <pc:spChg chg="mod">
          <ac:chgData name="Anna Zakrzewska" userId="S::anna.zakrzewska@sp2ostrowmaz.pl::41984a86-a716-4900-80e1-c533875878a0" providerId="AD" clId="Web-{99F41C95-6084-574C-DDCE-0FC52816DD5F}" dt="2023-04-27T08:10:03.025" v="94" actId="14100"/>
          <ac:spMkLst>
            <pc:docMk/>
            <pc:sldMk cId="2675053771" sldId="260"/>
            <ac:spMk id="2" creationId="{75DF0952-3D44-AB19-E717-525DAC028B3D}"/>
          </ac:spMkLst>
        </pc:spChg>
      </pc:sldChg>
      <pc:sldChg chg="addSp delSp modSp">
        <pc:chgData name="Anna Zakrzewska" userId="S::anna.zakrzewska@sp2ostrowmaz.pl::41984a86-a716-4900-80e1-c533875878a0" providerId="AD" clId="Web-{99F41C95-6084-574C-DDCE-0FC52816DD5F}" dt="2023-04-27T08:02:48.999" v="16"/>
        <pc:sldMkLst>
          <pc:docMk/>
          <pc:sldMk cId="1853073830" sldId="262"/>
        </pc:sldMkLst>
        <pc:graphicFrameChg chg="add del mod modGraphic">
          <ac:chgData name="Anna Zakrzewska" userId="S::anna.zakrzewska@sp2ostrowmaz.pl::41984a86-a716-4900-80e1-c533875878a0" providerId="AD" clId="Web-{99F41C95-6084-574C-DDCE-0FC52816DD5F}" dt="2023-04-27T08:02:48.999" v="16"/>
          <ac:graphicFrameMkLst>
            <pc:docMk/>
            <pc:sldMk cId="1853073830" sldId="262"/>
            <ac:graphicFrameMk id="3" creationId="{0DDAF62D-25D8-E4A0-FBAF-E1D67FE7FE74}"/>
          </ac:graphicFrameMkLst>
        </pc:graphicFrameChg>
        <pc:graphicFrameChg chg="add del">
          <ac:chgData name="Anna Zakrzewska" userId="S::anna.zakrzewska@sp2ostrowmaz.pl::41984a86-a716-4900-80e1-c533875878a0" providerId="AD" clId="Web-{99F41C95-6084-574C-DDCE-0FC52816DD5F}" dt="2023-04-27T08:02:46.233" v="15"/>
          <ac:graphicFrameMkLst>
            <pc:docMk/>
            <pc:sldMk cId="1853073830" sldId="262"/>
            <ac:graphicFrameMk id="16" creationId="{1EA1A306-7296-8102-5393-BC7AD5176A56}"/>
          </ac:graphicFrameMkLst>
        </pc:graphicFrameChg>
      </pc:sldChg>
      <pc:sldChg chg="modSp modAnim">
        <pc:chgData name="Anna Zakrzewska" userId="S::anna.zakrzewska@sp2ostrowmaz.pl::41984a86-a716-4900-80e1-c533875878a0" providerId="AD" clId="Web-{99F41C95-6084-574C-DDCE-0FC52816DD5F}" dt="2023-04-27T08:11:56.044" v="101"/>
        <pc:sldMkLst>
          <pc:docMk/>
          <pc:sldMk cId="3601728670" sldId="263"/>
        </pc:sldMkLst>
        <pc:spChg chg="mod">
          <ac:chgData name="Anna Zakrzewska" userId="S::anna.zakrzewska@sp2ostrowmaz.pl::41984a86-a716-4900-80e1-c533875878a0" providerId="AD" clId="Web-{99F41C95-6084-574C-DDCE-0FC52816DD5F}" dt="2023-04-27T08:10:24.182" v="98" actId="20577"/>
          <ac:spMkLst>
            <pc:docMk/>
            <pc:sldMk cId="3601728670" sldId="263"/>
            <ac:spMk id="2" creationId="{00A26B4C-E4DB-28D8-19F8-10895D00D07D}"/>
          </ac:spMkLst>
        </pc:spChg>
      </pc:sldChg>
      <pc:sldChg chg="new">
        <pc:chgData name="Anna Zakrzewska" userId="S::anna.zakrzewska@sp2ostrowmaz.pl::41984a86-a716-4900-80e1-c533875878a0" providerId="AD" clId="Web-{99F41C95-6084-574C-DDCE-0FC52816DD5F}" dt="2023-04-27T08:03:32.875" v="17"/>
        <pc:sldMkLst>
          <pc:docMk/>
          <pc:sldMk cId="1096547242" sldId="276"/>
        </pc:sldMkLst>
      </pc:sldChg>
      <pc:sldChg chg="addSp delSp modSp new mod setBg">
        <pc:chgData name="Anna Zakrzewska" userId="S::anna.zakrzewska@sp2ostrowmaz.pl::41984a86-a716-4900-80e1-c533875878a0" providerId="AD" clId="Web-{99F41C95-6084-574C-DDCE-0FC52816DD5F}" dt="2023-04-27T08:15:05.252" v="111" actId="20577"/>
        <pc:sldMkLst>
          <pc:docMk/>
          <pc:sldMk cId="1100108459" sldId="277"/>
        </pc:sldMkLst>
        <pc:spChg chg="mod">
          <ac:chgData name="Anna Zakrzewska" userId="S::anna.zakrzewska@sp2ostrowmaz.pl::41984a86-a716-4900-80e1-c533875878a0" providerId="AD" clId="Web-{99F41C95-6084-574C-DDCE-0FC52816DD5F}" dt="2023-04-27T08:15:05.252" v="111" actId="20577"/>
          <ac:spMkLst>
            <pc:docMk/>
            <pc:sldMk cId="1100108459" sldId="277"/>
            <ac:spMk id="2" creationId="{91FCA7C9-9A9B-31D0-16E9-F6D3CB34F77C}"/>
          </ac:spMkLst>
        </pc:spChg>
        <pc:spChg chg="del">
          <ac:chgData name="Anna Zakrzewska" userId="S::anna.zakrzewska@sp2ostrowmaz.pl::41984a86-a716-4900-80e1-c533875878a0" providerId="AD" clId="Web-{99F41C95-6084-574C-DDCE-0FC52816DD5F}" dt="2023-04-27T08:06:25.442" v="39"/>
          <ac:spMkLst>
            <pc:docMk/>
            <pc:sldMk cId="1100108459" sldId="277"/>
            <ac:spMk id="3" creationId="{DE91624F-72FA-3F8B-CA71-C0F26D1ABEF3}"/>
          </ac:spMkLst>
        </pc:spChg>
        <pc:spChg chg="add mod ord">
          <ac:chgData name="Anna Zakrzewska" userId="S::anna.zakrzewska@sp2ostrowmaz.pl::41984a86-a716-4900-80e1-c533875878a0" providerId="AD" clId="Web-{99F41C95-6084-574C-DDCE-0FC52816DD5F}" dt="2023-04-27T08:14:25.313" v="108" actId="1076"/>
          <ac:spMkLst>
            <pc:docMk/>
            <pc:sldMk cId="1100108459" sldId="277"/>
            <ac:spMk id="206" creationId="{0A319C52-1A2D-19D6-7F5E-6966FB9A8703}"/>
          </ac:spMkLst>
        </pc:spChg>
        <pc:spChg chg="add">
          <ac:chgData name="Anna Zakrzewska" userId="S::anna.zakrzewska@sp2ostrowmaz.pl::41984a86-a716-4900-80e1-c533875878a0" providerId="AD" clId="Web-{99F41C95-6084-574C-DDCE-0FC52816DD5F}" dt="2023-04-27T08:14:08.688" v="104"/>
          <ac:spMkLst>
            <pc:docMk/>
            <pc:sldMk cId="1100108459" sldId="277"/>
            <ac:spMk id="213" creationId="{7A203437-703A-4E00-A8C0-91D328D6C7C7}"/>
          </ac:spMkLst>
        </pc:spChg>
        <pc:spChg chg="add">
          <ac:chgData name="Anna Zakrzewska" userId="S::anna.zakrzewska@sp2ostrowmaz.pl::41984a86-a716-4900-80e1-c533875878a0" providerId="AD" clId="Web-{99F41C95-6084-574C-DDCE-0FC52816DD5F}" dt="2023-04-27T08:14:08.688" v="104"/>
          <ac:spMkLst>
            <pc:docMk/>
            <pc:sldMk cId="1100108459" sldId="277"/>
            <ac:spMk id="215" creationId="{CD84038B-4A56-439B-A184-79B2D4506692}"/>
          </ac:spMkLst>
        </pc:spChg>
        <pc:spChg chg="add">
          <ac:chgData name="Anna Zakrzewska" userId="S::anna.zakrzewska@sp2ostrowmaz.pl::41984a86-a716-4900-80e1-c533875878a0" providerId="AD" clId="Web-{99F41C95-6084-574C-DDCE-0FC52816DD5F}" dt="2023-04-27T08:14:08.688" v="104"/>
          <ac:spMkLst>
            <pc:docMk/>
            <pc:sldMk cId="1100108459" sldId="277"/>
            <ac:spMk id="217" creationId="{4F96EE13-2C4D-4262-812E-DDE5FC35F0AD}"/>
          </ac:spMkLst>
        </pc:spChg>
        <pc:graphicFrameChg chg="add del mod ord modGraphic">
          <ac:chgData name="Anna Zakrzewska" userId="S::anna.zakrzewska@sp2ostrowmaz.pl::41984a86-a716-4900-80e1-c533875878a0" providerId="AD" clId="Web-{99F41C95-6084-574C-DDCE-0FC52816DD5F}" dt="2023-04-27T08:07:44.866" v="77"/>
          <ac:graphicFrameMkLst>
            <pc:docMk/>
            <pc:sldMk cId="1100108459" sldId="277"/>
            <ac:graphicFrameMk id="4" creationId="{16DBFBD0-39F6-84CB-865E-1DB671E98789}"/>
          </ac:graphicFrameMkLst>
        </pc:graphicFrameChg>
        <pc:picChg chg="add mod">
          <ac:chgData name="Anna Zakrzewska" userId="S::anna.zakrzewska@sp2ostrowmaz.pl::41984a86-a716-4900-80e1-c533875878a0" providerId="AD" clId="Web-{99F41C95-6084-574C-DDCE-0FC52816DD5F}" dt="2023-04-27T08:14:08.688" v="104"/>
          <ac:picMkLst>
            <pc:docMk/>
            <pc:sldMk cId="1100108459" sldId="277"/>
            <ac:picMk id="207" creationId="{4E3F3E03-2DE8-4D35-9E42-174D1D57D5DF}"/>
          </ac:picMkLst>
        </pc:picChg>
        <pc:picChg chg="add mod">
          <ac:chgData name="Anna Zakrzewska" userId="S::anna.zakrzewska@sp2ostrowmaz.pl::41984a86-a716-4900-80e1-c533875878a0" providerId="AD" clId="Web-{99F41C95-6084-574C-DDCE-0FC52816DD5F}" dt="2023-04-27T08:14:08.688" v="104"/>
          <ac:picMkLst>
            <pc:docMk/>
            <pc:sldMk cId="1100108459" sldId="277"/>
            <ac:picMk id="208" creationId="{A68FC47A-10CD-3EE3-6279-073D95C09170}"/>
          </ac:picMkLst>
        </pc:picChg>
      </pc:sldChg>
      <pc:sldChg chg="modSp new">
        <pc:chgData name="Anna Zakrzewska" userId="S::anna.zakrzewska@sp2ostrowmaz.pl::41984a86-a716-4900-80e1-c533875878a0" providerId="AD" clId="Web-{99F41C95-6084-574C-DDCE-0FC52816DD5F}" dt="2023-04-27T08:15:53.097" v="118" actId="20577"/>
        <pc:sldMkLst>
          <pc:docMk/>
          <pc:sldMk cId="2492448475" sldId="278"/>
        </pc:sldMkLst>
        <pc:spChg chg="mod">
          <ac:chgData name="Anna Zakrzewska" userId="S::anna.zakrzewska@sp2ostrowmaz.pl::41984a86-a716-4900-80e1-c533875878a0" providerId="AD" clId="Web-{99F41C95-6084-574C-DDCE-0FC52816DD5F}" dt="2023-04-27T08:15:53.097" v="118" actId="20577"/>
          <ac:spMkLst>
            <pc:docMk/>
            <pc:sldMk cId="2492448475" sldId="278"/>
            <ac:spMk id="2" creationId="{C8CA646B-8D01-522A-DDCA-37AEA2E87F86}"/>
          </ac:spMkLst>
        </pc:spChg>
      </pc:sldChg>
    </pc:docChg>
  </pc:docChgLst>
  <pc:docChgLst>
    <pc:chgData name="Anna Zakrzewska" userId="S::anna.zakrzewska@sp2ostrowmaz.pl::41984a86-a716-4900-80e1-c533875878a0" providerId="AD" clId="Web-{76B1F7E2-3F20-D2E2-D5FD-71BEEA1CB6C7}"/>
    <pc:docChg chg="addSld modSld">
      <pc:chgData name="Anna Zakrzewska" userId="S::anna.zakrzewska@sp2ostrowmaz.pl::41984a86-a716-4900-80e1-c533875878a0" providerId="AD" clId="Web-{76B1F7E2-3F20-D2E2-D5FD-71BEEA1CB6C7}" dt="2023-04-28T20:42:48.856" v="400" actId="20577"/>
      <pc:docMkLst>
        <pc:docMk/>
      </pc:docMkLst>
      <pc:sldChg chg="modSp modTransition modAnim">
        <pc:chgData name="Anna Zakrzewska" userId="S::anna.zakrzewska@sp2ostrowmaz.pl::41984a86-a716-4900-80e1-c533875878a0" providerId="AD" clId="Web-{76B1F7E2-3F20-D2E2-D5FD-71BEEA1CB6C7}" dt="2023-04-28T20:34:16.533" v="362"/>
        <pc:sldMkLst>
          <pc:docMk/>
          <pc:sldMk cId="650317164" sldId="256"/>
        </pc:sldMkLst>
        <pc:spChg chg="mod">
          <ac:chgData name="Anna Zakrzewska" userId="S::anna.zakrzewska@sp2ostrowmaz.pl::41984a86-a716-4900-80e1-c533875878a0" providerId="AD" clId="Web-{76B1F7E2-3F20-D2E2-D5FD-71BEEA1CB6C7}" dt="2023-04-28T20:13:23.169" v="206" actId="20577"/>
          <ac:spMkLst>
            <pc:docMk/>
            <pc:sldMk cId="650317164" sldId="256"/>
            <ac:spMk id="3" creationId="{00000000-0000-0000-0000-000000000000}"/>
          </ac:spMkLst>
        </pc:spChg>
      </pc:sldChg>
      <pc:sldChg chg="addSp delSp modSp modTransition">
        <pc:chgData name="Anna Zakrzewska" userId="S::anna.zakrzewska@sp2ostrowmaz.pl::41984a86-a716-4900-80e1-c533875878a0" providerId="AD" clId="Web-{76B1F7E2-3F20-D2E2-D5FD-71BEEA1CB6C7}" dt="2023-04-28T20:34:21.923" v="364"/>
        <pc:sldMkLst>
          <pc:docMk/>
          <pc:sldMk cId="613837375" sldId="257"/>
        </pc:sldMkLst>
        <pc:spChg chg="mod">
          <ac:chgData name="Anna Zakrzewska" userId="S::anna.zakrzewska@sp2ostrowmaz.pl::41984a86-a716-4900-80e1-c533875878a0" providerId="AD" clId="Web-{76B1F7E2-3F20-D2E2-D5FD-71BEEA1CB6C7}" dt="2023-04-28T20:14:26.721" v="226" actId="20577"/>
          <ac:spMkLst>
            <pc:docMk/>
            <pc:sldMk cId="613837375" sldId="257"/>
            <ac:spMk id="2" creationId="{B90D6715-86BB-218C-2B83-F79AE6027029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14:01.280" v="219"/>
          <ac:spMkLst>
            <pc:docMk/>
            <pc:sldMk cId="613837375" sldId="257"/>
            <ac:spMk id="8" creationId="{0FEA9E42-0DAE-44F0-5546-85FD6F95B653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13:35.701" v="207"/>
          <ac:spMkLst>
            <pc:docMk/>
            <pc:sldMk cId="613837375" sldId="257"/>
            <ac:spMk id="11" creationId="{0E3596DD-156A-473E-9BB3-C6A29F7574E9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13:35.701" v="207"/>
          <ac:spMkLst>
            <pc:docMk/>
            <pc:sldMk cId="613837375" sldId="257"/>
            <ac:spMk id="13" creationId="{2C46C4D6-C474-4E92-B52E-944C1118F7B6}"/>
          </ac:spMkLst>
        </pc:spChg>
        <pc:picChg chg="mod">
          <ac:chgData name="Anna Zakrzewska" userId="S::anna.zakrzewska@sp2ostrowmaz.pl::41984a86-a716-4900-80e1-c533875878a0" providerId="AD" clId="Web-{76B1F7E2-3F20-D2E2-D5FD-71BEEA1CB6C7}" dt="2023-04-28T20:13:35.701" v="207"/>
          <ac:picMkLst>
            <pc:docMk/>
            <pc:sldMk cId="613837375" sldId="257"/>
            <ac:picMk id="4" creationId="{1BE9C367-6A0B-4A43-C16F-BAE69F38E223}"/>
          </ac:picMkLst>
        </pc:picChg>
      </pc:sldChg>
      <pc:sldChg chg="modTransition">
        <pc:chgData name="Anna Zakrzewska" userId="S::anna.zakrzewska@sp2ostrowmaz.pl::41984a86-a716-4900-80e1-c533875878a0" providerId="AD" clId="Web-{76B1F7E2-3F20-D2E2-D5FD-71BEEA1CB6C7}" dt="2023-04-28T20:34:30.939" v="367"/>
        <pc:sldMkLst>
          <pc:docMk/>
          <pc:sldMk cId="729073494" sldId="258"/>
        </pc:sldMkLst>
      </pc:sldChg>
      <pc:sldChg chg="modTransition">
        <pc:chgData name="Anna Zakrzewska" userId="S::anna.zakrzewska@sp2ostrowmaz.pl::41984a86-a716-4900-80e1-c533875878a0" providerId="AD" clId="Web-{76B1F7E2-3F20-D2E2-D5FD-71BEEA1CB6C7}" dt="2023-04-28T20:34:24.220" v="365"/>
        <pc:sldMkLst>
          <pc:docMk/>
          <pc:sldMk cId="1801644344" sldId="259"/>
        </pc:sldMkLst>
      </pc:sldChg>
      <pc:sldChg chg="addSp delSp modSp mod modTransition setClrOvrMap">
        <pc:chgData name="Anna Zakrzewska" userId="S::anna.zakrzewska@sp2ostrowmaz.pl::41984a86-a716-4900-80e1-c533875878a0" providerId="AD" clId="Web-{76B1F7E2-3F20-D2E2-D5FD-71BEEA1CB6C7}" dt="2023-04-28T20:34:26.455" v="366"/>
        <pc:sldMkLst>
          <pc:docMk/>
          <pc:sldMk cId="2675053771" sldId="260"/>
        </pc:sldMkLst>
        <pc:spChg chg="mod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2" creationId="{75DF0952-3D44-AB19-E717-525DAC028B3D}"/>
          </ac:spMkLst>
        </pc:spChg>
        <pc:spChg chg="mod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3" creationId="{2AA49161-0077-6E45-5140-11A64E9C7BEA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6" creationId="{9AA72BD9-2C5A-4EDC-931F-5AA08EACA0F3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7" creationId="{DD3981AC-7B61-4947-BCF3-F7AA7FA385B9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8" creationId="{55D4142C-5077-457F-A6AD-3FECFDB39685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10" creationId="{7A5F0580-5EE9-419F-96EE-B6529EF6E7D0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14:46.128" v="228"/>
          <ac:spMkLst>
            <pc:docMk/>
            <pc:sldMk cId="2675053771" sldId="260"/>
            <ac:spMk id="12" creationId="{D009D6D5-DAC2-4A8B-A17A-E206B9012D09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14" creationId="{9AA72BD9-2C5A-4EDC-931F-5AA08EACA0F3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17" creationId="{DD3981AC-7B61-4947-BCF3-F7AA7FA385B9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19" creationId="{55D4142C-5077-457F-A6AD-3FECFDB39685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22:47.461" v="235"/>
          <ac:spMkLst>
            <pc:docMk/>
            <pc:sldMk cId="2675053771" sldId="260"/>
            <ac:spMk id="21" creationId="{7A5F0580-5EE9-419F-96EE-B6529EF6E7D0}"/>
          </ac:spMkLst>
        </pc:spChg>
        <pc:picChg chg="mod ord">
          <ac:chgData name="Anna Zakrzewska" userId="S::anna.zakrzewska@sp2ostrowmaz.pl::41984a86-a716-4900-80e1-c533875878a0" providerId="AD" clId="Web-{76B1F7E2-3F20-D2E2-D5FD-71BEEA1CB6C7}" dt="2023-04-28T20:14:46.128" v="228"/>
          <ac:picMkLst>
            <pc:docMk/>
            <pc:sldMk cId="2675053771" sldId="260"/>
            <ac:picMk id="4" creationId="{F97C174B-6E37-F08B-BA3E-C14BA2ED6010}"/>
          </ac:picMkLst>
        </pc:picChg>
      </pc:sldChg>
      <pc:sldChg chg="modTransition">
        <pc:chgData name="Anna Zakrzewska" userId="S::anna.zakrzewska@sp2ostrowmaz.pl::41984a86-a716-4900-80e1-c533875878a0" providerId="AD" clId="Web-{76B1F7E2-3F20-D2E2-D5FD-71BEEA1CB6C7}" dt="2023-04-28T20:34:20.283" v="363"/>
        <pc:sldMkLst>
          <pc:docMk/>
          <pc:sldMk cId="3120261108" sldId="261"/>
        </pc:sldMkLst>
      </pc:sldChg>
      <pc:sldChg chg="addSp delSp modSp modTransition">
        <pc:chgData name="Anna Zakrzewska" userId="S::anna.zakrzewska@sp2ostrowmaz.pl::41984a86-a716-4900-80e1-c533875878a0" providerId="AD" clId="Web-{76B1F7E2-3F20-D2E2-D5FD-71BEEA1CB6C7}" dt="2023-04-28T20:42:48.856" v="400" actId="20577"/>
        <pc:sldMkLst>
          <pc:docMk/>
          <pc:sldMk cId="1853073830" sldId="262"/>
        </pc:sldMkLst>
        <pc:spChg chg="mod">
          <ac:chgData name="Anna Zakrzewska" userId="S::anna.zakrzewska@sp2ostrowmaz.pl::41984a86-a716-4900-80e1-c533875878a0" providerId="AD" clId="Web-{76B1F7E2-3F20-D2E2-D5FD-71BEEA1CB6C7}" dt="2023-04-28T20:42:48.856" v="400" actId="20577"/>
          <ac:spMkLst>
            <pc:docMk/>
            <pc:sldMk cId="1853073830" sldId="262"/>
            <ac:spMk id="6" creationId="{14FC536B-EFF5-C5C6-9BE5-F823EEB85BF0}"/>
          </ac:spMkLst>
        </pc:spChg>
        <pc:spChg chg="mod">
          <ac:chgData name="Anna Zakrzewska" userId="S::anna.zakrzewska@sp2ostrowmaz.pl::41984a86-a716-4900-80e1-c533875878a0" providerId="AD" clId="Web-{76B1F7E2-3F20-D2E2-D5FD-71BEEA1CB6C7}" dt="2023-04-28T20:42:37.886" v="398" actId="20577"/>
          <ac:spMkLst>
            <pc:docMk/>
            <pc:sldMk cId="1853073830" sldId="262"/>
            <ac:spMk id="7" creationId="{C7D0A9A0-FB5F-F9FC-9B18-EEFEE52CDE41}"/>
          </ac:spMkLst>
        </pc:spChg>
        <pc:spChg chg="mod">
          <ac:chgData name="Anna Zakrzewska" userId="S::anna.zakrzewska@sp2ostrowmaz.pl::41984a86-a716-4900-80e1-c533875878a0" providerId="AD" clId="Web-{76B1F7E2-3F20-D2E2-D5FD-71BEEA1CB6C7}" dt="2023-04-28T20:42:28.886" v="397" actId="1076"/>
          <ac:spMkLst>
            <pc:docMk/>
            <pc:sldMk cId="1853073830" sldId="262"/>
            <ac:spMk id="8" creationId="{0BEFD8FB-98BB-165F-2AF8-FB1EFC848342}"/>
          </ac:spMkLst>
        </pc:spChg>
        <pc:graphicFrameChg chg="add del mod modGraphic">
          <ac:chgData name="Anna Zakrzewska" userId="S::anna.zakrzewska@sp2ostrowmaz.pl::41984a86-a716-4900-80e1-c533875878a0" providerId="AD" clId="Web-{76B1F7E2-3F20-D2E2-D5FD-71BEEA1CB6C7}" dt="2023-04-28T20:21:48.410" v="234"/>
          <ac:graphicFrameMkLst>
            <pc:docMk/>
            <pc:sldMk cId="1853073830" sldId="262"/>
            <ac:graphicFrameMk id="3" creationId="{3F3B69D0-7B63-9CEF-1A87-04B53195F95C}"/>
          </ac:graphicFrameMkLst>
        </pc:graphicFrameChg>
        <pc:cxnChg chg="add mod">
          <ac:chgData name="Anna Zakrzewska" userId="S::anna.zakrzewska@sp2ostrowmaz.pl::41984a86-a716-4900-80e1-c533875878a0" providerId="AD" clId="Web-{76B1F7E2-3F20-D2E2-D5FD-71BEEA1CB6C7}" dt="2023-04-28T20:42:41.465" v="399" actId="1076"/>
          <ac:cxnSpMkLst>
            <pc:docMk/>
            <pc:sldMk cId="1853073830" sldId="262"/>
            <ac:cxnSpMk id="25" creationId="{944047C5-35DC-50A1-C45D-E679DF3444C1}"/>
          </ac:cxnSpMkLst>
        </pc:cxnChg>
        <pc:cxnChg chg="add del mod">
          <ac:chgData name="Anna Zakrzewska" userId="S::anna.zakrzewska@sp2ostrowmaz.pl::41984a86-a716-4900-80e1-c533875878a0" providerId="AD" clId="Web-{76B1F7E2-3F20-D2E2-D5FD-71BEEA1CB6C7}" dt="2023-04-28T20:40:14.819" v="383"/>
          <ac:cxnSpMkLst>
            <pc:docMk/>
            <pc:sldMk cId="1853073830" sldId="262"/>
            <ac:cxnSpMk id="26" creationId="{E9D5E1D7-6291-B0CF-E5A0-6C1D403640D9}"/>
          </ac:cxnSpMkLst>
        </pc:cxnChg>
        <pc:cxnChg chg="add del mod">
          <ac:chgData name="Anna Zakrzewska" userId="S::anna.zakrzewska@sp2ostrowmaz.pl::41984a86-a716-4900-80e1-c533875878a0" providerId="AD" clId="Web-{76B1F7E2-3F20-D2E2-D5FD-71BEEA1CB6C7}" dt="2023-04-28T20:40:42.601" v="386"/>
          <ac:cxnSpMkLst>
            <pc:docMk/>
            <pc:sldMk cId="1853073830" sldId="262"/>
            <ac:cxnSpMk id="27" creationId="{ACE09931-1F94-6E60-83FE-66B2F692CA4F}"/>
          </ac:cxnSpMkLst>
        </pc:cxnChg>
        <pc:cxnChg chg="add mod ord">
          <ac:chgData name="Anna Zakrzewska" userId="S::anna.zakrzewska@sp2ostrowmaz.pl::41984a86-a716-4900-80e1-c533875878a0" providerId="AD" clId="Web-{76B1F7E2-3F20-D2E2-D5FD-71BEEA1CB6C7}" dt="2023-04-28T20:42:12.151" v="395" actId="1076"/>
          <ac:cxnSpMkLst>
            <pc:docMk/>
            <pc:sldMk cId="1853073830" sldId="262"/>
            <ac:cxnSpMk id="28" creationId="{2BEBAB55-4B29-BF4B-2D77-3AED5B04F923}"/>
          </ac:cxnSpMkLst>
        </pc:cxnChg>
      </pc:sldChg>
      <pc:sldChg chg="modTransition">
        <pc:chgData name="Anna Zakrzewska" userId="S::anna.zakrzewska@sp2ostrowmaz.pl::41984a86-a716-4900-80e1-c533875878a0" providerId="AD" clId="Web-{76B1F7E2-3F20-D2E2-D5FD-71BEEA1CB6C7}" dt="2023-04-28T20:34:39.049" v="368"/>
        <pc:sldMkLst>
          <pc:docMk/>
          <pc:sldMk cId="3601728670" sldId="263"/>
        </pc:sldMkLst>
      </pc:sldChg>
      <pc:sldChg chg="modSp modTransition">
        <pc:chgData name="Anna Zakrzewska" userId="S::anna.zakrzewska@sp2ostrowmaz.pl::41984a86-a716-4900-80e1-c533875878a0" providerId="AD" clId="Web-{76B1F7E2-3F20-D2E2-D5FD-71BEEA1CB6C7}" dt="2023-04-28T20:35:02.113" v="372"/>
        <pc:sldMkLst>
          <pc:docMk/>
          <pc:sldMk cId="4122554258" sldId="264"/>
        </pc:sldMkLst>
        <pc:picChg chg="mod">
          <ac:chgData name="Anna Zakrzewska" userId="S::anna.zakrzewska@sp2ostrowmaz.pl::41984a86-a716-4900-80e1-c533875878a0" providerId="AD" clId="Web-{76B1F7E2-3F20-D2E2-D5FD-71BEEA1CB6C7}" dt="2023-04-28T20:20:37.580" v="230" actId="1076"/>
          <ac:picMkLst>
            <pc:docMk/>
            <pc:sldMk cId="4122554258" sldId="264"/>
            <ac:picMk id="6" creationId="{5B2D03C5-1FF3-98B6-7CC9-92857D8E71CA}"/>
          </ac:picMkLst>
        </pc:picChg>
      </pc:sldChg>
      <pc:sldChg chg="modTransition">
        <pc:chgData name="Anna Zakrzewska" userId="S::anna.zakrzewska@sp2ostrowmaz.pl::41984a86-a716-4900-80e1-c533875878a0" providerId="AD" clId="Web-{76B1F7E2-3F20-D2E2-D5FD-71BEEA1CB6C7}" dt="2023-04-28T20:35:07.113" v="374"/>
        <pc:sldMkLst>
          <pc:docMk/>
          <pc:sldMk cId="519746506" sldId="265"/>
        </pc:sldMkLst>
      </pc:sldChg>
      <pc:sldChg chg="modTransition">
        <pc:chgData name="Anna Zakrzewska" userId="S::anna.zakrzewska@sp2ostrowmaz.pl::41984a86-a716-4900-80e1-c533875878a0" providerId="AD" clId="Web-{76B1F7E2-3F20-D2E2-D5FD-71BEEA1CB6C7}" dt="2023-04-28T20:34:47.018" v="369"/>
        <pc:sldMkLst>
          <pc:docMk/>
          <pc:sldMk cId="1100108459" sldId="277"/>
        </pc:sldMkLst>
      </pc:sldChg>
      <pc:sldChg chg="addSp delSp modSp mod modTransition setBg">
        <pc:chgData name="Anna Zakrzewska" userId="S::anna.zakrzewska@sp2ostrowmaz.pl::41984a86-a716-4900-80e1-c533875878a0" providerId="AD" clId="Web-{76B1F7E2-3F20-D2E2-D5FD-71BEEA1CB6C7}" dt="2023-04-28T20:34:49.987" v="370"/>
        <pc:sldMkLst>
          <pc:docMk/>
          <pc:sldMk cId="2492448475" sldId="278"/>
        </pc:sldMkLst>
        <pc:spChg chg="mod">
          <ac:chgData name="Anna Zakrzewska" userId="S::anna.zakrzewska@sp2ostrowmaz.pl::41984a86-a716-4900-80e1-c533875878a0" providerId="AD" clId="Web-{76B1F7E2-3F20-D2E2-D5FD-71BEEA1CB6C7}" dt="2023-04-28T20:11:21.915" v="192" actId="1076"/>
          <ac:spMkLst>
            <pc:docMk/>
            <pc:sldMk cId="2492448475" sldId="278"/>
            <ac:spMk id="2" creationId="{C8CA646B-8D01-522A-DDCA-37AEA2E87F86}"/>
          </ac:spMkLst>
        </pc:spChg>
        <pc:spChg chg="mod">
          <ac:chgData name="Anna Zakrzewska" userId="S::anna.zakrzewska@sp2ostrowmaz.pl::41984a86-a716-4900-80e1-c533875878a0" providerId="AD" clId="Web-{76B1F7E2-3F20-D2E2-D5FD-71BEEA1CB6C7}" dt="2023-04-28T20:12:00.963" v="205" actId="20577"/>
          <ac:spMkLst>
            <pc:docMk/>
            <pc:sldMk cId="2492448475" sldId="278"/>
            <ac:spMk id="3" creationId="{AD2D8AFF-407D-7F8E-B946-7F08320EDCBD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11:14.337" v="190"/>
          <ac:spMkLst>
            <pc:docMk/>
            <pc:sldMk cId="2492448475" sldId="278"/>
            <ac:spMk id="56" creationId="{A7AE9375-4664-4DB2-922D-2782A6E439AC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11:14.337" v="190"/>
          <ac:spMkLst>
            <pc:docMk/>
            <pc:sldMk cId="2492448475" sldId="278"/>
            <ac:spMk id="60" creationId="{C87417AF-190E-4D6E-AFA6-7D3E84B0B430}"/>
          </ac:spMkLst>
        </pc:spChg>
        <pc:spChg chg="add del">
          <ac:chgData name="Anna Zakrzewska" userId="S::anna.zakrzewska@sp2ostrowmaz.pl::41984a86-a716-4900-80e1-c533875878a0" providerId="AD" clId="Web-{76B1F7E2-3F20-D2E2-D5FD-71BEEA1CB6C7}" dt="2023-04-28T20:11:14.337" v="190"/>
          <ac:spMkLst>
            <pc:docMk/>
            <pc:sldMk cId="2492448475" sldId="278"/>
            <ac:spMk id="62" creationId="{80B30ED8-273E-4C07-8568-2FE5CC5C483D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11:14.337" v="190"/>
          <ac:spMkLst>
            <pc:docMk/>
            <pc:sldMk cId="2492448475" sldId="278"/>
            <ac:spMk id="67" creationId="{6D22FA1E-E02A-4FC5-BBA6-577D6DA0C8C8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11:14.337" v="190"/>
          <ac:spMkLst>
            <pc:docMk/>
            <pc:sldMk cId="2492448475" sldId="278"/>
            <ac:spMk id="69" creationId="{05D27520-F270-4F3D-A46E-76A337B6E167}"/>
          </ac:spMkLst>
        </pc:spChg>
        <pc:graphicFrameChg chg="del">
          <ac:chgData name="Anna Zakrzewska" userId="S::anna.zakrzewska@sp2ostrowmaz.pl::41984a86-a716-4900-80e1-c533875878a0" providerId="AD" clId="Web-{76B1F7E2-3F20-D2E2-D5FD-71BEEA1CB6C7}" dt="2023-04-28T19:48:30.602" v="0"/>
          <ac:graphicFrameMkLst>
            <pc:docMk/>
            <pc:sldMk cId="2492448475" sldId="278"/>
            <ac:graphicFrameMk id="4" creationId="{340C3010-A462-5F78-FEFC-CB6B05C95327}"/>
          </ac:graphicFrameMkLst>
        </pc:graphicFrameChg>
        <pc:graphicFrameChg chg="add del mod modGraphic">
          <ac:chgData name="Anna Zakrzewska" userId="S::anna.zakrzewska@sp2ostrowmaz.pl::41984a86-a716-4900-80e1-c533875878a0" providerId="AD" clId="Web-{76B1F7E2-3F20-D2E2-D5FD-71BEEA1CB6C7}" dt="2023-04-28T19:48:51.884" v="3"/>
          <ac:graphicFrameMkLst>
            <pc:docMk/>
            <pc:sldMk cId="2492448475" sldId="278"/>
            <ac:graphicFrameMk id="16" creationId="{4B7C8015-0165-3CC0-2F8C-5358DB34341C}"/>
          </ac:graphicFrameMkLst>
        </pc:graphicFrameChg>
        <pc:graphicFrameChg chg="add del mod modGraphic">
          <ac:chgData name="Anna Zakrzewska" userId="S::anna.zakrzewska@sp2ostrowmaz.pl::41984a86-a716-4900-80e1-c533875878a0" providerId="AD" clId="Web-{76B1F7E2-3F20-D2E2-D5FD-71BEEA1CB6C7}" dt="2023-04-28T19:49:12.744" v="6"/>
          <ac:graphicFrameMkLst>
            <pc:docMk/>
            <pc:sldMk cId="2492448475" sldId="278"/>
            <ac:graphicFrameMk id="31" creationId="{24014247-746F-917F-B847-957943A0F8AC}"/>
          </ac:graphicFrameMkLst>
        </pc:graphicFrameChg>
        <pc:picChg chg="add mod ord">
          <ac:chgData name="Anna Zakrzewska" userId="S::anna.zakrzewska@sp2ostrowmaz.pl::41984a86-a716-4900-80e1-c533875878a0" providerId="AD" clId="Web-{76B1F7E2-3F20-D2E2-D5FD-71BEEA1CB6C7}" dt="2023-04-28T20:11:14.337" v="190"/>
          <ac:picMkLst>
            <pc:docMk/>
            <pc:sldMk cId="2492448475" sldId="278"/>
            <ac:picMk id="50" creationId="{852C9C8F-2638-FFC1-B7E3-61DFD213A2E8}"/>
          </ac:picMkLst>
        </pc:picChg>
        <pc:picChg chg="add mod ord">
          <ac:chgData name="Anna Zakrzewska" userId="S::anna.zakrzewska@sp2ostrowmaz.pl::41984a86-a716-4900-80e1-c533875878a0" providerId="AD" clId="Web-{76B1F7E2-3F20-D2E2-D5FD-71BEEA1CB6C7}" dt="2023-04-28T20:11:14.337" v="190"/>
          <ac:picMkLst>
            <pc:docMk/>
            <pc:sldMk cId="2492448475" sldId="278"/>
            <ac:picMk id="51" creationId="{311E86ED-A6D0-18AF-7066-F85A90C7B20A}"/>
          </ac:picMkLst>
        </pc:picChg>
        <pc:picChg chg="add mod">
          <ac:chgData name="Anna Zakrzewska" userId="S::anna.zakrzewska@sp2ostrowmaz.pl::41984a86-a716-4900-80e1-c533875878a0" providerId="AD" clId="Web-{76B1F7E2-3F20-D2E2-D5FD-71BEEA1CB6C7}" dt="2023-04-28T20:11:14.337" v="190"/>
          <ac:picMkLst>
            <pc:docMk/>
            <pc:sldMk cId="2492448475" sldId="278"/>
            <ac:picMk id="52" creationId="{DDB388C2-086C-1B2C-99FB-5B750D1F1AB0}"/>
          </ac:picMkLst>
        </pc:picChg>
        <pc:cxnChg chg="add del">
          <ac:chgData name="Anna Zakrzewska" userId="S::anna.zakrzewska@sp2ostrowmaz.pl::41984a86-a716-4900-80e1-c533875878a0" providerId="AD" clId="Web-{76B1F7E2-3F20-D2E2-D5FD-71BEEA1CB6C7}" dt="2023-04-28T20:11:14.337" v="190"/>
          <ac:cxnSpMkLst>
            <pc:docMk/>
            <pc:sldMk cId="2492448475" sldId="278"/>
            <ac:cxnSpMk id="58" creationId="{EE504C98-6397-41C1-A8D8-2D9C4ED307E0}"/>
          </ac:cxnSpMkLst>
        </pc:cxnChg>
      </pc:sldChg>
      <pc:sldChg chg="addSp modSp new mod modTransition setBg">
        <pc:chgData name="Anna Zakrzewska" userId="S::anna.zakrzewska@sp2ostrowmaz.pl::41984a86-a716-4900-80e1-c533875878a0" providerId="AD" clId="Web-{76B1F7E2-3F20-D2E2-D5FD-71BEEA1CB6C7}" dt="2023-04-28T20:35:04.879" v="373"/>
        <pc:sldMkLst>
          <pc:docMk/>
          <pc:sldMk cId="4006997098" sldId="279"/>
        </pc:sldMkLst>
        <pc:spChg chg="mod">
          <ac:chgData name="Anna Zakrzewska" userId="S::anna.zakrzewska@sp2ostrowmaz.pl::41984a86-a716-4900-80e1-c533875878a0" providerId="AD" clId="Web-{76B1F7E2-3F20-D2E2-D5FD-71BEEA1CB6C7}" dt="2023-04-28T20:30:13.602" v="284" actId="1076"/>
          <ac:spMkLst>
            <pc:docMk/>
            <pc:sldMk cId="4006997098" sldId="279"/>
            <ac:spMk id="2" creationId="{F093A523-F8A3-F692-85C0-20E6FEFF283A}"/>
          </ac:spMkLst>
        </pc:spChg>
        <pc:spChg chg="mod">
          <ac:chgData name="Anna Zakrzewska" userId="S::anna.zakrzewska@sp2ostrowmaz.pl::41984a86-a716-4900-80e1-c533875878a0" providerId="AD" clId="Web-{76B1F7E2-3F20-D2E2-D5FD-71BEEA1CB6C7}" dt="2023-04-28T20:32:51.592" v="357" actId="20577"/>
          <ac:spMkLst>
            <pc:docMk/>
            <pc:sldMk cId="4006997098" sldId="279"/>
            <ac:spMk id="3" creationId="{C832F226-599F-1646-B682-A4950DE24E2B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29:30.023" v="273"/>
          <ac:spMkLst>
            <pc:docMk/>
            <pc:sldMk cId="4006997098" sldId="279"/>
            <ac:spMk id="10" creationId="{2172A0AC-3DCE-4672-BCAF-28FEF91F6020}"/>
          </ac:spMkLst>
        </pc:spChg>
        <pc:spChg chg="add">
          <ac:chgData name="Anna Zakrzewska" userId="S::anna.zakrzewska@sp2ostrowmaz.pl::41984a86-a716-4900-80e1-c533875878a0" providerId="AD" clId="Web-{76B1F7E2-3F20-D2E2-D5FD-71BEEA1CB6C7}" dt="2023-04-28T20:29:30.023" v="273"/>
          <ac:spMkLst>
            <pc:docMk/>
            <pc:sldMk cId="4006997098" sldId="279"/>
            <ac:spMk id="12" creationId="{AE6F1C77-EDC9-4C5F-8C1C-62DD46BDA3C3}"/>
          </ac:spMkLst>
        </pc:spChg>
        <pc:picChg chg="add mod ord">
          <ac:chgData name="Anna Zakrzewska" userId="S::anna.zakrzewska@sp2ostrowmaz.pl::41984a86-a716-4900-80e1-c533875878a0" providerId="AD" clId="Web-{76B1F7E2-3F20-D2E2-D5FD-71BEEA1CB6C7}" dt="2023-04-28T20:29:30.023" v="273"/>
          <ac:picMkLst>
            <pc:docMk/>
            <pc:sldMk cId="4006997098" sldId="279"/>
            <ac:picMk id="4" creationId="{D65B523F-C952-21A0-3329-65E805355844}"/>
          </ac:picMkLst>
        </pc:picChg>
        <pc:picChg chg="add mod">
          <ac:chgData name="Anna Zakrzewska" userId="S::anna.zakrzewska@sp2ostrowmaz.pl::41984a86-a716-4900-80e1-c533875878a0" providerId="AD" clId="Web-{76B1F7E2-3F20-D2E2-D5FD-71BEEA1CB6C7}" dt="2023-04-28T20:29:30.023" v="273"/>
          <ac:picMkLst>
            <pc:docMk/>
            <pc:sldMk cId="4006997098" sldId="279"/>
            <ac:picMk id="5" creationId="{8E3ED7C0-DCB4-16CB-E995-13EE03711E4F}"/>
          </ac:picMkLst>
        </pc:picChg>
      </pc:sldChg>
    </pc:docChg>
  </pc:docChgLst>
  <pc:docChgLst>
    <pc:chgData name="Anna Zakrzewska" userId="S::anna.zakrzewska@sp2ostrowmaz.pl::41984a86-a716-4900-80e1-c533875878a0" providerId="AD" clId="Web-{41E31DE0-A10F-35E3-A701-4BF560D67014}"/>
    <pc:docChg chg="addSld modSld addMainMaster delMainMaster">
      <pc:chgData name="Anna Zakrzewska" userId="S::anna.zakrzewska@sp2ostrowmaz.pl::41984a86-a716-4900-80e1-c533875878a0" providerId="AD" clId="Web-{41E31DE0-A10F-35E3-A701-4BF560D67014}" dt="2023-03-31T20:07:26.048" v="190" actId="20577"/>
      <pc:docMkLst>
        <pc:docMk/>
      </pc:docMkLst>
      <pc:sldChg chg="delSp modSp mod modClrScheme delDesignElem chgLayout">
        <pc:chgData name="Anna Zakrzewska" userId="S::anna.zakrzewska@sp2ostrowmaz.pl::41984a86-a716-4900-80e1-c533875878a0" providerId="AD" clId="Web-{41E31DE0-A10F-35E3-A701-4BF560D67014}" dt="2023-03-31T19:53:36.785" v="121"/>
        <pc:sldMkLst>
          <pc:docMk/>
          <pc:sldMk cId="650317164" sldId="256"/>
        </pc:sldMkLst>
        <pc:spChg chg="mod ord">
          <ac:chgData name="Anna Zakrzewska" userId="S::anna.zakrzewska@sp2ostrowmaz.pl::41984a86-a716-4900-80e1-c533875878a0" providerId="AD" clId="Web-{41E31DE0-A10F-35E3-A701-4BF560D67014}" dt="2023-03-31T19:53:36.785" v="121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Anna Zakrzewska" userId="S::anna.zakrzewska@sp2ostrowmaz.pl::41984a86-a716-4900-80e1-c533875878a0" providerId="AD" clId="Web-{41E31DE0-A10F-35E3-A701-4BF560D67014}" dt="2023-03-31T19:53:36.785" v="121"/>
          <ac:spMkLst>
            <pc:docMk/>
            <pc:sldMk cId="650317164" sldId="256"/>
            <ac:spMk id="3" creationId="{00000000-0000-0000-0000-000000000000}"/>
          </ac:spMkLst>
        </pc:spChg>
        <pc:spChg chg="del">
          <ac:chgData name="Anna Zakrzewska" userId="S::anna.zakrzewska@sp2ostrowmaz.pl::41984a86-a716-4900-80e1-c533875878a0" providerId="AD" clId="Web-{41E31DE0-A10F-35E3-A701-4BF560D67014}" dt="2023-03-31T19:53:30.582" v="120"/>
          <ac:spMkLst>
            <pc:docMk/>
            <pc:sldMk cId="650317164" sldId="256"/>
            <ac:spMk id="9" creationId="{71B2258F-86CA-4D4D-8270-BC05FCDEBFB3}"/>
          </ac:spMkLst>
        </pc:spChg>
      </pc:sldChg>
      <pc:sldChg chg="delSp modSp mod modClrScheme delDesignElem chgLayout">
        <pc:chgData name="Anna Zakrzewska" userId="S::anna.zakrzewska@sp2ostrowmaz.pl::41984a86-a716-4900-80e1-c533875878a0" providerId="AD" clId="Web-{41E31DE0-A10F-35E3-A701-4BF560D67014}" dt="2023-03-31T19:55:47.618" v="132" actId="20577"/>
        <pc:sldMkLst>
          <pc:docMk/>
          <pc:sldMk cId="613837375" sldId="257"/>
        </pc:sldMkLst>
        <pc:spChg chg="mod ord">
          <ac:chgData name="Anna Zakrzewska" userId="S::anna.zakrzewska@sp2ostrowmaz.pl::41984a86-a716-4900-80e1-c533875878a0" providerId="AD" clId="Web-{41E31DE0-A10F-35E3-A701-4BF560D67014}" dt="2023-03-31T19:55:47.618" v="132" actId="20577"/>
          <ac:spMkLst>
            <pc:docMk/>
            <pc:sldMk cId="613837375" sldId="257"/>
            <ac:spMk id="2" creationId="{B90D6715-86BB-218C-2B83-F79AE6027029}"/>
          </ac:spMkLst>
        </pc:spChg>
        <pc:spChg chg="del">
          <ac:chgData name="Anna Zakrzewska" userId="S::anna.zakrzewska@sp2ostrowmaz.pl::41984a86-a716-4900-80e1-c533875878a0" providerId="AD" clId="Web-{41E31DE0-A10F-35E3-A701-4BF560D67014}" dt="2023-03-31T19:53:30.582" v="120"/>
          <ac:spMkLst>
            <pc:docMk/>
            <pc:sldMk cId="613837375" sldId="257"/>
            <ac:spMk id="9" creationId="{D4771268-CB57-404A-9271-370EB28F6090}"/>
          </ac:spMkLst>
        </pc:spChg>
        <pc:picChg chg="mod ord">
          <ac:chgData name="Anna Zakrzewska" userId="S::anna.zakrzewska@sp2ostrowmaz.pl::41984a86-a716-4900-80e1-c533875878a0" providerId="AD" clId="Web-{41E31DE0-A10F-35E3-A701-4BF560D67014}" dt="2023-03-31T19:53:36.785" v="121"/>
          <ac:picMkLst>
            <pc:docMk/>
            <pc:sldMk cId="613837375" sldId="257"/>
            <ac:picMk id="4" creationId="{1BE9C367-6A0B-4A43-C16F-BAE69F38E223}"/>
          </ac:picMkLst>
        </pc:picChg>
      </pc:sldChg>
      <pc:sldChg chg="addSp delSp modSp mod setBg modClrScheme chgLayout">
        <pc:chgData name="Anna Zakrzewska" userId="S::anna.zakrzewska@sp2ostrowmaz.pl::41984a86-a716-4900-80e1-c533875878a0" providerId="AD" clId="Web-{41E31DE0-A10F-35E3-A701-4BF560D67014}" dt="2023-03-31T20:05:48.607" v="181" actId="1076"/>
        <pc:sldMkLst>
          <pc:docMk/>
          <pc:sldMk cId="729073494" sldId="258"/>
        </pc:sldMkLst>
        <pc:spChg chg="mod ord">
          <ac:chgData name="Anna Zakrzewska" userId="S::anna.zakrzewska@sp2ostrowmaz.pl::41984a86-a716-4900-80e1-c533875878a0" providerId="AD" clId="Web-{41E31DE0-A10F-35E3-A701-4BF560D67014}" dt="2023-03-31T19:57:56.716" v="162"/>
          <ac:spMkLst>
            <pc:docMk/>
            <pc:sldMk cId="729073494" sldId="258"/>
            <ac:spMk id="2" creationId="{EB531995-87C7-98FA-2ACE-62D693CDA7AD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20:04:49.041" v="167"/>
          <ac:spMkLst>
            <pc:docMk/>
            <pc:sldMk cId="729073494" sldId="258"/>
            <ac:spMk id="8" creationId="{25C4A60C-17EB-3250-66C7-E74AB25EE15E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7:56.716" v="162"/>
          <ac:spMkLst>
            <pc:docMk/>
            <pc:sldMk cId="729073494" sldId="258"/>
            <ac:spMk id="11" creationId="{2550BE34-C2B8-49B8-8519-67A8CAD51AE9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7:56.716" v="162"/>
          <ac:spMkLst>
            <pc:docMk/>
            <pc:sldMk cId="729073494" sldId="258"/>
            <ac:spMk id="13" creationId="{A7457DD9-5A45-400A-AB4B-4B4EDECA25F1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7:56.716" v="162"/>
          <ac:spMkLst>
            <pc:docMk/>
            <pc:sldMk cId="729073494" sldId="258"/>
            <ac:spMk id="15" creationId="{441CF7D6-A660-431A-B0BB-140A0D5556B6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7:56.716" v="162"/>
          <ac:spMkLst>
            <pc:docMk/>
            <pc:sldMk cId="729073494" sldId="258"/>
            <ac:spMk id="17" creationId="{0570A85B-3810-4F95-97B0-CBF4CCDB381C}"/>
          </ac:spMkLst>
        </pc:spChg>
        <pc:picChg chg="add mod ord">
          <ac:chgData name="Anna Zakrzewska" userId="S::anna.zakrzewska@sp2ostrowmaz.pl::41984a86-a716-4900-80e1-c533875878a0" providerId="AD" clId="Web-{41E31DE0-A10F-35E3-A701-4BF560D67014}" dt="2023-03-31T20:05:46.201" v="180" actId="1076"/>
          <ac:picMkLst>
            <pc:docMk/>
            <pc:sldMk cId="729073494" sldId="258"/>
            <ac:picMk id="3" creationId="{844C8E38-3AE5-44A0-30A3-501AAA3326E2}"/>
          </ac:picMkLst>
        </pc:picChg>
        <pc:picChg chg="add del mod ord">
          <ac:chgData name="Anna Zakrzewska" userId="S::anna.zakrzewska@sp2ostrowmaz.pl::41984a86-a716-4900-80e1-c533875878a0" providerId="AD" clId="Web-{41E31DE0-A10F-35E3-A701-4BF560D67014}" dt="2023-03-31T20:05:48.607" v="181" actId="1076"/>
          <ac:picMkLst>
            <pc:docMk/>
            <pc:sldMk cId="729073494" sldId="258"/>
            <ac:picMk id="4" creationId="{7AD0B0BF-B99C-9783-B95F-82D17C6E1DC9}"/>
          </ac:picMkLst>
        </pc:picChg>
      </pc:sldChg>
      <pc:sldChg chg="addSp delSp modSp new mod setBg modClrScheme setClrOvrMap delDesignElem chgLayout">
        <pc:chgData name="Anna Zakrzewska" userId="S::anna.zakrzewska@sp2ostrowmaz.pl::41984a86-a716-4900-80e1-c533875878a0" providerId="AD" clId="Web-{41E31DE0-A10F-35E3-A701-4BF560D67014}" dt="2023-03-31T19:56:02.791" v="134" actId="20577"/>
        <pc:sldMkLst>
          <pc:docMk/>
          <pc:sldMk cId="1801644344" sldId="259"/>
        </pc:sldMkLst>
        <pc:spChg chg="mod ord">
          <ac:chgData name="Anna Zakrzewska" userId="S::anna.zakrzewska@sp2ostrowmaz.pl::41984a86-a716-4900-80e1-c533875878a0" providerId="AD" clId="Web-{41E31DE0-A10F-35E3-A701-4BF560D67014}" dt="2023-03-31T19:55:38.634" v="131" actId="1076"/>
          <ac:spMkLst>
            <pc:docMk/>
            <pc:sldMk cId="1801644344" sldId="259"/>
            <ac:spMk id="2" creationId="{AF279C45-499A-6B86-8E34-E2798ADD34B7}"/>
          </ac:spMkLst>
        </pc:spChg>
        <pc:spChg chg="del">
          <ac:chgData name="Anna Zakrzewska" userId="S::anna.zakrzewska@sp2ostrowmaz.pl::41984a86-a716-4900-80e1-c533875878a0" providerId="AD" clId="Web-{41E31DE0-A10F-35E3-A701-4BF560D67014}" dt="2023-03-31T19:45:52.146" v="11"/>
          <ac:spMkLst>
            <pc:docMk/>
            <pc:sldMk cId="1801644344" sldId="259"/>
            <ac:spMk id="3" creationId="{1522C006-EB75-C946-3753-8610A24D2EE6}"/>
          </ac:spMkLst>
        </pc:spChg>
        <pc:spChg chg="add mod ord">
          <ac:chgData name="Anna Zakrzewska" userId="S::anna.zakrzewska@sp2ostrowmaz.pl::41984a86-a716-4900-80e1-c533875878a0" providerId="AD" clId="Web-{41E31DE0-A10F-35E3-A701-4BF560D67014}" dt="2023-03-31T19:56:02.791" v="134" actId="20577"/>
          <ac:spMkLst>
            <pc:docMk/>
            <pc:sldMk cId="1801644344" sldId="259"/>
            <ac:spMk id="8" creationId="{09D28AE6-BEA1-0401-42E1-0147B5F13986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5:09.586" v="127"/>
          <ac:spMkLst>
            <pc:docMk/>
            <pc:sldMk cId="1801644344" sldId="259"/>
            <ac:spMk id="10" creationId="{8F90786E-B72D-4C32-BDCE-A170B007822D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48:51.855" v="67"/>
          <ac:spMkLst>
            <pc:docMk/>
            <pc:sldMk cId="1801644344" sldId="259"/>
            <ac:spMk id="11" creationId="{7C432AFE-B3D2-4BFF-BF8F-96C27AFF1AC7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5:09.586" v="127"/>
          <ac:spMkLst>
            <pc:docMk/>
            <pc:sldMk cId="1801644344" sldId="259"/>
            <ac:spMk id="12" creationId="{5E46F2E7-848F-4A6C-A098-4764FDEA771A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48:51.855" v="67"/>
          <ac:spMkLst>
            <pc:docMk/>
            <pc:sldMk cId="1801644344" sldId="259"/>
            <ac:spMk id="13" creationId="{AF2F604E-43BE-4DC3-B983-E071523364F8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48:51.855" v="67"/>
          <ac:spMkLst>
            <pc:docMk/>
            <pc:sldMk cId="1801644344" sldId="259"/>
            <ac:spMk id="15" creationId="{08C9B587-E65E-4B52-B37C-ABEBB6E87928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53:30.582" v="120"/>
          <ac:spMkLst>
            <pc:docMk/>
            <pc:sldMk cId="1801644344" sldId="259"/>
            <ac:spMk id="20" creationId="{362810D9-2C5A-477D-949C-C191895477F3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53:30.582" v="120"/>
          <ac:spMkLst>
            <pc:docMk/>
            <pc:sldMk cId="1801644344" sldId="259"/>
            <ac:spMk id="22" creationId="{081E4A58-353D-44AE-B2FC-2A74E2E400F7}"/>
          </ac:spMkLst>
        </pc:spChg>
        <pc:picChg chg="add mod ord">
          <ac:chgData name="Anna Zakrzewska" userId="S::anna.zakrzewska@sp2ostrowmaz.pl::41984a86-a716-4900-80e1-c533875878a0" providerId="AD" clId="Web-{41E31DE0-A10F-35E3-A701-4BF560D67014}" dt="2023-03-31T19:55:09.586" v="127"/>
          <ac:picMkLst>
            <pc:docMk/>
            <pc:sldMk cId="1801644344" sldId="259"/>
            <ac:picMk id="4" creationId="{6B9B59AD-66CA-1F71-50CB-11E3E1A782AD}"/>
          </ac:picMkLst>
        </pc:picChg>
      </pc:sldChg>
      <pc:sldChg chg="addSp delSp modSp new mod setBg modClrScheme setClrOvrMap delDesignElem chgLayout">
        <pc:chgData name="Anna Zakrzewska" userId="S::anna.zakrzewska@sp2ostrowmaz.pl::41984a86-a716-4900-80e1-c533875878a0" providerId="AD" clId="Web-{41E31DE0-A10F-35E3-A701-4BF560D67014}" dt="2023-03-31T20:07:26.048" v="190" actId="20577"/>
        <pc:sldMkLst>
          <pc:docMk/>
          <pc:sldMk cId="2675053771" sldId="260"/>
        </pc:sldMkLst>
        <pc:spChg chg="mod ord">
          <ac:chgData name="Anna Zakrzewska" userId="S::anna.zakrzewska@sp2ostrowmaz.pl::41984a86-a716-4900-80e1-c533875878a0" providerId="AD" clId="Web-{41E31DE0-A10F-35E3-A701-4BF560D67014}" dt="2023-03-31T20:07:26.048" v="190" actId="20577"/>
          <ac:spMkLst>
            <pc:docMk/>
            <pc:sldMk cId="2675053771" sldId="260"/>
            <ac:spMk id="2" creationId="{75DF0952-3D44-AB19-E717-525DAC028B3D}"/>
          </ac:spMkLst>
        </pc:spChg>
        <pc:spChg chg="mod ord">
          <ac:chgData name="Anna Zakrzewska" userId="S::anna.zakrzewska@sp2ostrowmaz.pl::41984a86-a716-4900-80e1-c533875878a0" providerId="AD" clId="Web-{41E31DE0-A10F-35E3-A701-4BF560D67014}" dt="2023-03-31T19:53:59.708" v="126" actId="20577"/>
          <ac:spMkLst>
            <pc:docMk/>
            <pc:sldMk cId="2675053771" sldId="260"/>
            <ac:spMk id="3" creationId="{2AA49161-0077-6E45-5140-11A64E9C7BEA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3:41.504" v="122"/>
          <ac:spMkLst>
            <pc:docMk/>
            <pc:sldMk cId="2675053771" sldId="260"/>
            <ac:spMk id="6" creationId="{9AA72BD9-2C5A-4EDC-931F-5AA08EACA0F3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3:41.504" v="122"/>
          <ac:spMkLst>
            <pc:docMk/>
            <pc:sldMk cId="2675053771" sldId="260"/>
            <ac:spMk id="7" creationId="{DD3981AC-7B61-4947-BCF3-F7AA7FA385B9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3:41.504" v="122"/>
          <ac:spMkLst>
            <pc:docMk/>
            <pc:sldMk cId="2675053771" sldId="260"/>
            <ac:spMk id="8" creationId="{55D4142C-5077-457F-A6AD-3FECFDB39685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53:30.582" v="120"/>
          <ac:spMkLst>
            <pc:docMk/>
            <pc:sldMk cId="2675053771" sldId="260"/>
            <ac:spMk id="9" creationId="{9AA72BD9-2C5A-4EDC-931F-5AA08EACA0F3}"/>
          </ac:spMkLst>
        </pc:spChg>
        <pc:spChg chg="add">
          <ac:chgData name="Anna Zakrzewska" userId="S::anna.zakrzewska@sp2ostrowmaz.pl::41984a86-a716-4900-80e1-c533875878a0" providerId="AD" clId="Web-{41E31DE0-A10F-35E3-A701-4BF560D67014}" dt="2023-03-31T19:53:41.504" v="122"/>
          <ac:spMkLst>
            <pc:docMk/>
            <pc:sldMk cId="2675053771" sldId="260"/>
            <ac:spMk id="10" creationId="{7A5F0580-5EE9-419F-96EE-B6529EF6E7D0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53:30.582" v="120"/>
          <ac:spMkLst>
            <pc:docMk/>
            <pc:sldMk cId="2675053771" sldId="260"/>
            <ac:spMk id="11" creationId="{DD3981AC-7B61-4947-BCF3-F7AA7FA385B9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53:30.582" v="120"/>
          <ac:spMkLst>
            <pc:docMk/>
            <pc:sldMk cId="2675053771" sldId="260"/>
            <ac:spMk id="13" creationId="{55D4142C-5077-457F-A6AD-3FECFDB39685}"/>
          </ac:spMkLst>
        </pc:spChg>
        <pc:spChg chg="add del">
          <ac:chgData name="Anna Zakrzewska" userId="S::anna.zakrzewska@sp2ostrowmaz.pl::41984a86-a716-4900-80e1-c533875878a0" providerId="AD" clId="Web-{41E31DE0-A10F-35E3-A701-4BF560D67014}" dt="2023-03-31T19:53:30.582" v="120"/>
          <ac:spMkLst>
            <pc:docMk/>
            <pc:sldMk cId="2675053771" sldId="260"/>
            <ac:spMk id="15" creationId="{7A5F0580-5EE9-419F-96EE-B6529EF6E7D0}"/>
          </ac:spMkLst>
        </pc:spChg>
        <pc:picChg chg="add mod ord">
          <ac:chgData name="Anna Zakrzewska" userId="S::anna.zakrzewska@sp2ostrowmaz.pl::41984a86-a716-4900-80e1-c533875878a0" providerId="AD" clId="Web-{41E31DE0-A10F-35E3-A701-4BF560D67014}" dt="2023-03-31T19:53:15.097" v="119"/>
          <ac:picMkLst>
            <pc:docMk/>
            <pc:sldMk cId="2675053771" sldId="260"/>
            <ac:picMk id="4" creationId="{F97C174B-6E37-F08B-BA3E-C14BA2ED6010}"/>
          </ac:picMkLst>
        </pc:picChg>
      </pc:sldChg>
      <pc:sldMasterChg chg="del delSldLayout">
        <pc:chgData name="Anna Zakrzewska" userId="S::anna.zakrzewska@sp2ostrowmaz.pl::41984a86-a716-4900-80e1-c533875878a0" providerId="AD" clId="Web-{41E31DE0-A10F-35E3-A701-4BF560D67014}" dt="2023-03-31T19:53:30.582" v="120"/>
        <pc:sldMasterMkLst>
          <pc:docMk/>
          <pc:sldMasterMk cId="3926633689" sldId="2147483648"/>
        </pc:sldMasterMkLst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Anna Zakrzewska" userId="S::anna.zakrzewska@sp2ostrowmaz.pl::41984a86-a716-4900-80e1-c533875878a0" providerId="AD" clId="Web-{41E31DE0-A10F-35E3-A701-4BF560D67014}" dt="2023-03-31T19:53:30.582" v="12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 modSldLayout">
        <pc:chgData name="Anna Zakrzewska" userId="S::anna.zakrzewska@sp2ostrowmaz.pl::41984a86-a716-4900-80e1-c533875878a0" providerId="AD" clId="Web-{41E31DE0-A10F-35E3-A701-4BF560D67014}" dt="2023-03-31T19:53:36.785" v="121"/>
        <pc:sldMasterMkLst>
          <pc:docMk/>
          <pc:sldMasterMk cId="2098866093" sldId="2147483660"/>
        </pc:sldMasterMkLst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2859145129" sldId="2147483661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1181747484" sldId="2147483662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3730584139" sldId="2147483663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1912027604" sldId="2147483664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2498414740" sldId="2147483665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3846867181" sldId="2147483666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1371868117" sldId="2147483667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480741410" sldId="2147483668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1877297233" sldId="2147483669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1056272513" sldId="2147483670"/>
          </pc:sldLayoutMkLst>
        </pc:sldLayoutChg>
        <pc:sldLayoutChg chg="add del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2098866093" sldId="2147483660"/>
            <pc:sldLayoutMk cId="1748930600" sldId="2147483671"/>
          </pc:sldLayoutMkLst>
        </pc:sldLayoutChg>
      </pc:sldMasterChg>
      <pc:sldMasterChg chg="add addSldLayout modSldLayout">
        <pc:chgData name="Anna Zakrzewska" userId="S::anna.zakrzewska@sp2ostrowmaz.pl::41984a86-a716-4900-80e1-c533875878a0" providerId="AD" clId="Web-{41E31DE0-A10F-35E3-A701-4BF560D67014}" dt="2023-03-31T19:53:36.785" v="121"/>
        <pc:sldMasterMkLst>
          <pc:docMk/>
          <pc:sldMasterMk cId="4007599058" sldId="2147483672"/>
        </pc:sldMasterMkLst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483257986" sldId="2147483673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360770285" sldId="2147483674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2963855006" sldId="2147483675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3493842004" sldId="2147483676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4077565622" sldId="2147483677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2809637915" sldId="2147483678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2572906448" sldId="2147483679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1753086959" sldId="2147483680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1986914829" sldId="2147483681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3619715697" sldId="2147483682"/>
          </pc:sldLayoutMkLst>
        </pc:sldLayoutChg>
        <pc:sldLayoutChg chg="add mod replId">
          <pc:chgData name="Anna Zakrzewska" userId="S::anna.zakrzewska@sp2ostrowmaz.pl::41984a86-a716-4900-80e1-c533875878a0" providerId="AD" clId="Web-{41E31DE0-A10F-35E3-A701-4BF560D67014}" dt="2023-03-31T19:53:36.785" v="121"/>
          <pc:sldLayoutMkLst>
            <pc:docMk/>
            <pc:sldMasterMk cId="4007599058" sldId="2147483672"/>
            <pc:sldLayoutMk cId="273509698" sldId="2147483683"/>
          </pc:sldLayoutMkLst>
        </pc:sldLayoutChg>
      </pc:sldMasterChg>
    </pc:docChg>
  </pc:docChgLst>
  <pc:docChgLst>
    <pc:chgData name="Anna Zakrzewska" userId="S::anna.zakrzewska@sp2ostrowmaz.pl::41984a86-a716-4900-80e1-c533875878a0" providerId="AD" clId="Web-{69BBBA6F-83A9-27DC-6D77-BA036D212116}"/>
    <pc:docChg chg="modSld sldOrd">
      <pc:chgData name="Anna Zakrzewska" userId="S::anna.zakrzewska@sp2ostrowmaz.pl::41984a86-a716-4900-80e1-c533875878a0" providerId="AD" clId="Web-{69BBBA6F-83A9-27DC-6D77-BA036D212116}" dt="2023-04-20T08:18:40.405" v="101"/>
      <pc:docMkLst>
        <pc:docMk/>
      </pc:docMkLst>
      <pc:sldChg chg="addSp modSp ord">
        <pc:chgData name="Anna Zakrzewska" userId="S::anna.zakrzewska@sp2ostrowmaz.pl::41984a86-a716-4900-80e1-c533875878a0" providerId="AD" clId="Web-{69BBBA6F-83A9-27DC-6D77-BA036D212116}" dt="2023-04-20T08:15:13.601" v="76"/>
        <pc:sldMkLst>
          <pc:docMk/>
          <pc:sldMk cId="1853073830" sldId="262"/>
        </pc:sldMkLst>
        <pc:picChg chg="add mod">
          <ac:chgData name="Anna Zakrzewska" userId="S::anna.zakrzewska@sp2ostrowmaz.pl::41984a86-a716-4900-80e1-c533875878a0" providerId="AD" clId="Web-{69BBBA6F-83A9-27DC-6D77-BA036D212116}" dt="2023-04-20T08:14:25.724" v="74" actId="1076"/>
          <ac:picMkLst>
            <pc:docMk/>
            <pc:sldMk cId="1853073830" sldId="262"/>
            <ac:picMk id="3" creationId="{7E75AB57-AA30-2488-268E-7040A42FB456}"/>
          </ac:picMkLst>
        </pc:picChg>
        <pc:picChg chg="add mod">
          <ac:chgData name="Anna Zakrzewska" userId="S::anna.zakrzewska@sp2ostrowmaz.pl::41984a86-a716-4900-80e1-c533875878a0" providerId="AD" clId="Web-{69BBBA6F-83A9-27DC-6D77-BA036D212116}" dt="2023-04-20T08:15:13.601" v="76"/>
          <ac:picMkLst>
            <pc:docMk/>
            <pc:sldMk cId="1853073830" sldId="262"/>
            <ac:picMk id="4" creationId="{F386A56E-93CC-B214-9407-B2DCB41549A2}"/>
          </ac:picMkLst>
        </pc:picChg>
      </pc:sldChg>
      <pc:sldChg chg="addSp delSp modSp mod setBg addAnim setClrOvrMap">
        <pc:chgData name="Anna Zakrzewska" userId="S::anna.zakrzewska@sp2ostrowmaz.pl::41984a86-a716-4900-80e1-c533875878a0" providerId="AD" clId="Web-{69BBBA6F-83A9-27DC-6D77-BA036D212116}" dt="2023-04-20T08:10:48.779" v="70" actId="1076"/>
        <pc:sldMkLst>
          <pc:docMk/>
          <pc:sldMk cId="3601728670" sldId="263"/>
        </pc:sldMkLst>
        <pc:spChg chg="mod">
          <ac:chgData name="Anna Zakrzewska" userId="S::anna.zakrzewska@sp2ostrowmaz.pl::41984a86-a716-4900-80e1-c533875878a0" providerId="AD" clId="Web-{69BBBA6F-83A9-27DC-6D77-BA036D212116}" dt="2023-04-20T08:10:38.716" v="67" actId="1076"/>
          <ac:spMkLst>
            <pc:docMk/>
            <pc:sldMk cId="3601728670" sldId="263"/>
            <ac:spMk id="2" creationId="{00A26B4C-E4DB-28D8-19F8-10895D00D07D}"/>
          </ac:spMkLst>
        </pc:spChg>
        <pc:spChg chg="del">
          <ac:chgData name="Anna Zakrzewska" userId="S::anna.zakrzewska@sp2ostrowmaz.pl::41984a86-a716-4900-80e1-c533875878a0" providerId="AD" clId="Web-{69BBBA6F-83A9-27DC-6D77-BA036D212116}" dt="2023-04-20T08:09:34.401" v="59"/>
          <ac:spMkLst>
            <pc:docMk/>
            <pc:sldMk cId="3601728670" sldId="263"/>
            <ac:spMk id="3" creationId="{72FA2610-15A1-F665-1526-060C772A68A7}"/>
          </ac:spMkLst>
        </pc:spChg>
        <pc:spChg chg="add del">
          <ac:chgData name="Anna Zakrzewska" userId="S::anna.zakrzewska@sp2ostrowmaz.pl::41984a86-a716-4900-80e1-c533875878a0" providerId="AD" clId="Web-{69BBBA6F-83A9-27DC-6D77-BA036D212116}" dt="2023-04-20T08:09:46.292" v="63"/>
          <ac:spMkLst>
            <pc:docMk/>
            <pc:sldMk cId="3601728670" sldId="263"/>
            <ac:spMk id="9" creationId="{C1DD1A8A-57D5-4A81-AD04-532B043C5611}"/>
          </ac:spMkLst>
        </pc:spChg>
        <pc:spChg chg="add del">
          <ac:chgData name="Anna Zakrzewska" userId="S::anna.zakrzewska@sp2ostrowmaz.pl::41984a86-a716-4900-80e1-c533875878a0" providerId="AD" clId="Web-{69BBBA6F-83A9-27DC-6D77-BA036D212116}" dt="2023-04-20T08:09:46.292" v="63"/>
          <ac:spMkLst>
            <pc:docMk/>
            <pc:sldMk cId="3601728670" sldId="263"/>
            <ac:spMk id="11" creationId="{007891EC-4501-44ED-A8C8-B11B6DB767AB}"/>
          </ac:spMkLst>
        </pc:spChg>
        <pc:spChg chg="add">
          <ac:chgData name="Anna Zakrzewska" userId="S::anna.zakrzewska@sp2ostrowmaz.pl::41984a86-a716-4900-80e1-c533875878a0" providerId="AD" clId="Web-{69BBBA6F-83A9-27DC-6D77-BA036D212116}" dt="2023-04-20T08:09:46.292" v="63"/>
          <ac:spMkLst>
            <pc:docMk/>
            <pc:sldMk cId="3601728670" sldId="263"/>
            <ac:spMk id="16" creationId="{71B2258F-86CA-4D4D-8270-BC05FCDEBFB3}"/>
          </ac:spMkLst>
        </pc:spChg>
        <pc:picChg chg="add mod">
          <ac:chgData name="Anna Zakrzewska" userId="S::anna.zakrzewska@sp2ostrowmaz.pl::41984a86-a716-4900-80e1-c533875878a0" providerId="AD" clId="Web-{69BBBA6F-83A9-27DC-6D77-BA036D212116}" dt="2023-04-20T08:10:48.779" v="70" actId="1076"/>
          <ac:picMkLst>
            <pc:docMk/>
            <pc:sldMk cId="3601728670" sldId="263"/>
            <ac:picMk id="4" creationId="{725F90B9-C777-793A-BBCC-A6E38E7BF740}"/>
          </ac:picMkLst>
        </pc:picChg>
        <pc:picChg chg="add mod">
          <ac:chgData name="Anna Zakrzewska" userId="S::anna.zakrzewska@sp2ostrowmaz.pl::41984a86-a716-4900-80e1-c533875878a0" providerId="AD" clId="Web-{69BBBA6F-83A9-27DC-6D77-BA036D212116}" dt="2023-04-20T08:09:46.292" v="63"/>
          <ac:picMkLst>
            <pc:docMk/>
            <pc:sldMk cId="3601728670" sldId="263"/>
            <ac:picMk id="5" creationId="{211808AE-BF1F-B82A-8F1C-16220DB49E77}"/>
          </ac:picMkLst>
        </pc:picChg>
      </pc:sldChg>
      <pc:sldChg chg="addSp delSp modSp mod setBg addAnim modAnim">
        <pc:chgData name="Anna Zakrzewska" userId="S::anna.zakrzewska@sp2ostrowmaz.pl::41984a86-a716-4900-80e1-c533875878a0" providerId="AD" clId="Web-{69BBBA6F-83A9-27DC-6D77-BA036D212116}" dt="2023-04-20T08:18:40.405" v="101"/>
        <pc:sldMkLst>
          <pc:docMk/>
          <pc:sldMk cId="4122554258" sldId="264"/>
        </pc:sldMkLst>
        <pc:spChg chg="mod">
          <ac:chgData name="Anna Zakrzewska" userId="S::anna.zakrzewska@sp2ostrowmaz.pl::41984a86-a716-4900-80e1-c533875878a0" providerId="AD" clId="Web-{69BBBA6F-83A9-27DC-6D77-BA036D212116}" dt="2023-04-20T08:16:38.213" v="81"/>
          <ac:spMkLst>
            <pc:docMk/>
            <pc:sldMk cId="4122554258" sldId="264"/>
            <ac:spMk id="2" creationId="{D138CE27-1352-3EF2-CDF7-A870DA57DC53}"/>
          </ac:spMkLst>
        </pc:spChg>
        <pc:spChg chg="del">
          <ac:chgData name="Anna Zakrzewska" userId="S::anna.zakrzewska@sp2ostrowmaz.pl::41984a86-a716-4900-80e1-c533875878a0" providerId="AD" clId="Web-{69BBBA6F-83A9-27DC-6D77-BA036D212116}" dt="2023-04-20T08:15:47.993" v="77"/>
          <ac:spMkLst>
            <pc:docMk/>
            <pc:sldMk cId="4122554258" sldId="264"/>
            <ac:spMk id="3" creationId="{EF91DB8E-C221-9C79-1B03-E5CEA736530C}"/>
          </ac:spMkLst>
        </pc:spChg>
        <pc:spChg chg="add">
          <ac:chgData name="Anna Zakrzewska" userId="S::anna.zakrzewska@sp2ostrowmaz.pl::41984a86-a716-4900-80e1-c533875878a0" providerId="AD" clId="Web-{69BBBA6F-83A9-27DC-6D77-BA036D212116}" dt="2023-04-20T08:17:27.449" v="84"/>
          <ac:spMkLst>
            <pc:docMk/>
            <pc:sldMk cId="4122554258" sldId="264"/>
            <ac:spMk id="7" creationId="{CCC2F178-069C-CCAB-9A32-C7807AD47132}"/>
          </ac:spMkLst>
        </pc:spChg>
        <pc:spChg chg="add del">
          <ac:chgData name="Anna Zakrzewska" userId="S::anna.zakrzewska@sp2ostrowmaz.pl::41984a86-a716-4900-80e1-c533875878a0" providerId="AD" clId="Web-{69BBBA6F-83A9-27DC-6D77-BA036D212116}" dt="2023-04-20T08:18:05.998" v="92"/>
          <ac:spMkLst>
            <pc:docMk/>
            <pc:sldMk cId="4122554258" sldId="264"/>
            <ac:spMk id="9" creationId="{BA1AB70E-EE9D-851F-198A-58F7B39C88D0}"/>
          </ac:spMkLst>
        </pc:spChg>
        <pc:spChg chg="add mod">
          <ac:chgData name="Anna Zakrzewska" userId="S::anna.zakrzewska@sp2ostrowmaz.pl::41984a86-a716-4900-80e1-c533875878a0" providerId="AD" clId="Web-{69BBBA6F-83A9-27DC-6D77-BA036D212116}" dt="2023-04-20T08:18:17.108" v="94" actId="1076"/>
          <ac:spMkLst>
            <pc:docMk/>
            <pc:sldMk cId="4122554258" sldId="264"/>
            <ac:spMk id="10" creationId="{271BD400-DE92-A6DB-FC03-AD87024423A5}"/>
          </ac:spMkLst>
        </pc:spChg>
        <pc:spChg chg="add">
          <ac:chgData name="Anna Zakrzewska" userId="S::anna.zakrzewska@sp2ostrowmaz.pl::41984a86-a716-4900-80e1-c533875878a0" providerId="AD" clId="Web-{69BBBA6F-83A9-27DC-6D77-BA036D212116}" dt="2023-04-20T08:16:38.213" v="81"/>
          <ac:spMkLst>
            <pc:docMk/>
            <pc:sldMk cId="4122554258" sldId="264"/>
            <ac:spMk id="11" creationId="{ADA216DF-C268-4A25-A2DC-51E15F55003F}"/>
          </ac:spMkLst>
        </pc:spChg>
        <pc:spChg chg="add">
          <ac:chgData name="Anna Zakrzewska" userId="S::anna.zakrzewska@sp2ostrowmaz.pl::41984a86-a716-4900-80e1-c533875878a0" providerId="AD" clId="Web-{69BBBA6F-83A9-27DC-6D77-BA036D212116}" dt="2023-04-20T08:16:38.213" v="81"/>
          <ac:spMkLst>
            <pc:docMk/>
            <pc:sldMk cId="4122554258" sldId="264"/>
            <ac:spMk id="13" creationId="{DE127D07-37F2-4FE3-9F47-F0CD6740D5D8}"/>
          </ac:spMkLst>
        </pc:spChg>
        <pc:picChg chg="add mod ord">
          <ac:chgData name="Anna Zakrzewska" userId="S::anna.zakrzewska@sp2ostrowmaz.pl::41984a86-a716-4900-80e1-c533875878a0" providerId="AD" clId="Web-{69BBBA6F-83A9-27DC-6D77-BA036D212116}" dt="2023-04-20T08:16:38.213" v="81"/>
          <ac:picMkLst>
            <pc:docMk/>
            <pc:sldMk cId="4122554258" sldId="264"/>
            <ac:picMk id="4" creationId="{1CF571D9-5154-BE28-8025-2418B9B137B3}"/>
          </ac:picMkLst>
        </pc:picChg>
        <pc:picChg chg="add del mod ord">
          <ac:chgData name="Anna Zakrzewska" userId="S::anna.zakrzewska@sp2ostrowmaz.pl::41984a86-a716-4900-80e1-c533875878a0" providerId="AD" clId="Web-{69BBBA6F-83A9-27DC-6D77-BA036D212116}" dt="2023-04-20T08:17:32.246" v="86"/>
          <ac:picMkLst>
            <pc:docMk/>
            <pc:sldMk cId="4122554258" sldId="264"/>
            <ac:picMk id="5" creationId="{C4FA2155-C678-6F9D-FA8F-859E131D5C94}"/>
          </ac:picMkLst>
        </pc:picChg>
        <pc:picChg chg="add mod">
          <ac:chgData name="Anna Zakrzewska" userId="S::anna.zakrzewska@sp2ostrowmaz.pl::41984a86-a716-4900-80e1-c533875878a0" providerId="AD" clId="Web-{69BBBA6F-83A9-27DC-6D77-BA036D212116}" dt="2023-04-20T08:16:38.213" v="81"/>
          <ac:picMkLst>
            <pc:docMk/>
            <pc:sldMk cId="4122554258" sldId="264"/>
            <ac:picMk id="6" creationId="{5B2D03C5-1FF3-98B6-7CC9-92857D8E71CA}"/>
          </ac:picMkLst>
        </pc:picChg>
        <pc:picChg chg="add mod">
          <ac:chgData name="Anna Zakrzewska" userId="S::anna.zakrzewska@sp2ostrowmaz.pl::41984a86-a716-4900-80e1-c533875878a0" providerId="AD" clId="Web-{69BBBA6F-83A9-27DC-6D77-BA036D212116}" dt="2023-04-20T08:18:20.201" v="95" actId="1076"/>
          <ac:picMkLst>
            <pc:docMk/>
            <pc:sldMk cId="4122554258" sldId="264"/>
            <ac:picMk id="8" creationId="{49DA8831-0432-97A8-77FA-3CA7BE84DC7C}"/>
          </ac:picMkLst>
        </pc:picChg>
      </pc:sldChg>
    </pc:docChg>
  </pc:docChgLst>
  <pc:docChgLst>
    <pc:chgData name="Anna Zakrzewska" userId="S::anna.zakrzewska@sp2ostrowmaz.pl::41984a86-a716-4900-80e1-c533875878a0" providerId="AD" clId="Web-{5C4D8DC3-7708-05CA-D824-3789B465038A}"/>
    <pc:docChg chg="modSld">
      <pc:chgData name="Anna Zakrzewska" userId="S::anna.zakrzewska@sp2ostrowmaz.pl::41984a86-a716-4900-80e1-c533875878a0" providerId="AD" clId="Web-{5C4D8DC3-7708-05CA-D824-3789B465038A}" dt="2023-04-27T08:17:43.603" v="12" actId="1076"/>
      <pc:docMkLst>
        <pc:docMk/>
      </pc:docMkLst>
      <pc:sldChg chg="addSp modSp">
        <pc:chgData name="Anna Zakrzewska" userId="S::anna.zakrzewska@sp2ostrowmaz.pl::41984a86-a716-4900-80e1-c533875878a0" providerId="AD" clId="Web-{5C4D8DC3-7708-05CA-D824-3789B465038A}" dt="2023-04-27T08:17:43.603" v="12" actId="1076"/>
        <pc:sldMkLst>
          <pc:docMk/>
          <pc:sldMk cId="2492448475" sldId="278"/>
        </pc:sldMkLst>
        <pc:spChg chg="mod">
          <ac:chgData name="Anna Zakrzewska" userId="S::anna.zakrzewska@sp2ostrowmaz.pl::41984a86-a716-4900-80e1-c533875878a0" providerId="AD" clId="Web-{5C4D8DC3-7708-05CA-D824-3789B465038A}" dt="2023-04-27T08:17:40.697" v="11" actId="1076"/>
          <ac:spMkLst>
            <pc:docMk/>
            <pc:sldMk cId="2492448475" sldId="278"/>
            <ac:spMk id="2" creationId="{C8CA646B-8D01-522A-DDCA-37AEA2E87F86}"/>
          </ac:spMkLst>
        </pc:spChg>
        <pc:spChg chg="mod">
          <ac:chgData name="Anna Zakrzewska" userId="S::anna.zakrzewska@sp2ostrowmaz.pl::41984a86-a716-4900-80e1-c533875878a0" providerId="AD" clId="Web-{5C4D8DC3-7708-05CA-D824-3789B465038A}" dt="2023-04-27T08:17:43.603" v="12" actId="1076"/>
          <ac:spMkLst>
            <pc:docMk/>
            <pc:sldMk cId="2492448475" sldId="278"/>
            <ac:spMk id="3" creationId="{AD2D8AFF-407D-7F8E-B946-7F08320EDCBD}"/>
          </ac:spMkLst>
        </pc:spChg>
        <pc:graphicFrameChg chg="add mod modGraphic">
          <ac:chgData name="Anna Zakrzewska" userId="S::anna.zakrzewska@sp2ostrowmaz.pl::41984a86-a716-4900-80e1-c533875878a0" providerId="AD" clId="Web-{5C4D8DC3-7708-05CA-D824-3789B465038A}" dt="2023-04-27T08:17:34.743" v="10" actId="1076"/>
          <ac:graphicFrameMkLst>
            <pc:docMk/>
            <pc:sldMk cId="2492448475" sldId="278"/>
            <ac:graphicFrameMk id="4" creationId="{340C3010-A462-5F78-FEFC-CB6B05C95327}"/>
          </ac:graphicFrameMkLst>
        </pc:graphicFrameChg>
      </pc:sldChg>
    </pc:docChg>
  </pc:docChgLst>
  <pc:docChgLst>
    <pc:chgData name="Anna Zakrzewska" userId="S::anna.zakrzewska@sp2ostrowmaz.pl::41984a86-a716-4900-80e1-c533875878a0" providerId="AD" clId="Web-{A54FBC04-13FD-9F5F-7362-C4F876571F24}"/>
    <pc:docChg chg="addSld modSld">
      <pc:chgData name="Anna Zakrzewska" userId="S::anna.zakrzewska@sp2ostrowmaz.pl::41984a86-a716-4900-80e1-c533875878a0" providerId="AD" clId="Web-{A54FBC04-13FD-9F5F-7362-C4F876571F24}" dt="2023-04-20T08:04:42.724" v="165"/>
      <pc:docMkLst>
        <pc:docMk/>
      </pc:docMkLst>
      <pc:sldChg chg="modSp">
        <pc:chgData name="Anna Zakrzewska" userId="S::anna.zakrzewska@sp2ostrowmaz.pl::41984a86-a716-4900-80e1-c533875878a0" providerId="AD" clId="Web-{A54FBC04-13FD-9F5F-7362-C4F876571F24}" dt="2023-04-20T07:52:57.037" v="16" actId="20577"/>
        <pc:sldMkLst>
          <pc:docMk/>
          <pc:sldMk cId="650317164" sldId="256"/>
        </pc:sldMkLst>
        <pc:spChg chg="mod">
          <ac:chgData name="Anna Zakrzewska" userId="S::anna.zakrzewska@sp2ostrowmaz.pl::41984a86-a716-4900-80e1-c533875878a0" providerId="AD" clId="Web-{A54FBC04-13FD-9F5F-7362-C4F876571F24}" dt="2023-04-20T07:52:57.037" v="16" actId="20577"/>
          <ac:spMkLst>
            <pc:docMk/>
            <pc:sldMk cId="650317164" sldId="256"/>
            <ac:spMk id="2" creationId="{00000000-0000-0000-0000-000000000000}"/>
          </ac:spMkLst>
        </pc:spChg>
      </pc:sldChg>
      <pc:sldChg chg="modSp">
        <pc:chgData name="Anna Zakrzewska" userId="S::anna.zakrzewska@sp2ostrowmaz.pl::41984a86-a716-4900-80e1-c533875878a0" providerId="AD" clId="Web-{A54FBC04-13FD-9F5F-7362-C4F876571F24}" dt="2023-04-20T07:53:07.756" v="17" actId="20577"/>
        <pc:sldMkLst>
          <pc:docMk/>
          <pc:sldMk cId="613837375" sldId="257"/>
        </pc:sldMkLst>
        <pc:spChg chg="mod">
          <ac:chgData name="Anna Zakrzewska" userId="S::anna.zakrzewska@sp2ostrowmaz.pl::41984a86-a716-4900-80e1-c533875878a0" providerId="AD" clId="Web-{A54FBC04-13FD-9F5F-7362-C4F876571F24}" dt="2023-04-20T07:53:07.756" v="17" actId="20577"/>
          <ac:spMkLst>
            <pc:docMk/>
            <pc:sldMk cId="613837375" sldId="257"/>
            <ac:spMk id="2" creationId="{B90D6715-86BB-218C-2B83-F79AE6027029}"/>
          </ac:spMkLst>
        </pc:spChg>
      </pc:sldChg>
      <pc:sldChg chg="modSp">
        <pc:chgData name="Anna Zakrzewska" userId="S::anna.zakrzewska@sp2ostrowmaz.pl::41984a86-a716-4900-80e1-c533875878a0" providerId="AD" clId="Web-{A54FBC04-13FD-9F5F-7362-C4F876571F24}" dt="2023-04-20T07:53:53.711" v="27" actId="20577"/>
        <pc:sldMkLst>
          <pc:docMk/>
          <pc:sldMk cId="1801644344" sldId="259"/>
        </pc:sldMkLst>
        <pc:spChg chg="mod">
          <ac:chgData name="Anna Zakrzewska" userId="S::anna.zakrzewska@sp2ostrowmaz.pl::41984a86-a716-4900-80e1-c533875878a0" providerId="AD" clId="Web-{A54FBC04-13FD-9F5F-7362-C4F876571F24}" dt="2023-04-20T07:53:27.351" v="23" actId="20577"/>
          <ac:spMkLst>
            <pc:docMk/>
            <pc:sldMk cId="1801644344" sldId="259"/>
            <ac:spMk id="2" creationId="{AF279C45-499A-6B86-8E34-E2798ADD34B7}"/>
          </ac:spMkLst>
        </pc:spChg>
        <pc:spChg chg="mod">
          <ac:chgData name="Anna Zakrzewska" userId="S::anna.zakrzewska@sp2ostrowmaz.pl::41984a86-a716-4900-80e1-c533875878a0" providerId="AD" clId="Web-{A54FBC04-13FD-9F5F-7362-C4F876571F24}" dt="2023-04-20T07:53:53.711" v="27" actId="20577"/>
          <ac:spMkLst>
            <pc:docMk/>
            <pc:sldMk cId="1801644344" sldId="259"/>
            <ac:spMk id="8" creationId="{09D28AE6-BEA1-0401-42E1-0147B5F13986}"/>
          </ac:spMkLst>
        </pc:spChg>
        <pc:picChg chg="mod">
          <ac:chgData name="Anna Zakrzewska" userId="S::anna.zakrzewska@sp2ostrowmaz.pl::41984a86-a716-4900-80e1-c533875878a0" providerId="AD" clId="Web-{A54FBC04-13FD-9F5F-7362-C4F876571F24}" dt="2023-04-20T07:53:14.444" v="19" actId="1076"/>
          <ac:picMkLst>
            <pc:docMk/>
            <pc:sldMk cId="1801644344" sldId="259"/>
            <ac:picMk id="4" creationId="{6B9B59AD-66CA-1F71-50CB-11E3E1A782AD}"/>
          </ac:picMkLst>
        </pc:picChg>
      </pc:sldChg>
      <pc:sldChg chg="modSp">
        <pc:chgData name="Anna Zakrzewska" userId="S::anna.zakrzewska@sp2ostrowmaz.pl::41984a86-a716-4900-80e1-c533875878a0" providerId="AD" clId="Web-{A54FBC04-13FD-9F5F-7362-C4F876571F24}" dt="2023-04-20T07:54:01.665" v="29" actId="20577"/>
        <pc:sldMkLst>
          <pc:docMk/>
          <pc:sldMk cId="2675053771" sldId="260"/>
        </pc:sldMkLst>
        <pc:spChg chg="mod">
          <ac:chgData name="Anna Zakrzewska" userId="S::anna.zakrzewska@sp2ostrowmaz.pl::41984a86-a716-4900-80e1-c533875878a0" providerId="AD" clId="Web-{A54FBC04-13FD-9F5F-7362-C4F876571F24}" dt="2023-04-20T07:54:01.665" v="29" actId="20577"/>
          <ac:spMkLst>
            <pc:docMk/>
            <pc:sldMk cId="2675053771" sldId="260"/>
            <ac:spMk id="3" creationId="{2AA49161-0077-6E45-5140-11A64E9C7BEA}"/>
          </ac:spMkLst>
        </pc:spChg>
      </pc:sldChg>
      <pc:sldChg chg="modSp new">
        <pc:chgData name="Anna Zakrzewska" userId="S::anna.zakrzewska@sp2ostrowmaz.pl::41984a86-a716-4900-80e1-c533875878a0" providerId="AD" clId="Web-{A54FBC04-13FD-9F5F-7362-C4F876571F24}" dt="2023-04-20T07:51:59.769" v="15" actId="20577"/>
        <pc:sldMkLst>
          <pc:docMk/>
          <pc:sldMk cId="3120261108" sldId="261"/>
        </pc:sldMkLst>
        <pc:spChg chg="mod">
          <ac:chgData name="Anna Zakrzewska" userId="S::anna.zakrzewska@sp2ostrowmaz.pl::41984a86-a716-4900-80e1-c533875878a0" providerId="AD" clId="Web-{A54FBC04-13FD-9F5F-7362-C4F876571F24}" dt="2023-04-20T07:51:04.469" v="9" actId="20577"/>
          <ac:spMkLst>
            <pc:docMk/>
            <pc:sldMk cId="3120261108" sldId="261"/>
            <ac:spMk id="2" creationId="{93956596-8F80-7790-EEE4-196FBD5C363A}"/>
          </ac:spMkLst>
        </pc:spChg>
        <pc:spChg chg="mod">
          <ac:chgData name="Anna Zakrzewska" userId="S::anna.zakrzewska@sp2ostrowmaz.pl::41984a86-a716-4900-80e1-c533875878a0" providerId="AD" clId="Web-{A54FBC04-13FD-9F5F-7362-C4F876571F24}" dt="2023-04-20T07:51:59.769" v="15" actId="20577"/>
          <ac:spMkLst>
            <pc:docMk/>
            <pc:sldMk cId="3120261108" sldId="261"/>
            <ac:spMk id="3" creationId="{E61175B6-82E8-C0EB-C92D-1EEE3ED3A66A}"/>
          </ac:spMkLst>
        </pc:spChg>
      </pc:sldChg>
      <pc:sldChg chg="addSp delSp modSp new addAnim modAnim">
        <pc:chgData name="Anna Zakrzewska" userId="S::anna.zakrzewska@sp2ostrowmaz.pl::41984a86-a716-4900-80e1-c533875878a0" providerId="AD" clId="Web-{A54FBC04-13FD-9F5F-7362-C4F876571F24}" dt="2023-04-20T08:04:42.724" v="165"/>
        <pc:sldMkLst>
          <pc:docMk/>
          <pc:sldMk cId="1853073830" sldId="262"/>
        </pc:sldMkLst>
        <pc:spChg chg="mod">
          <ac:chgData name="Anna Zakrzewska" userId="S::anna.zakrzewska@sp2ostrowmaz.pl::41984a86-a716-4900-80e1-c533875878a0" providerId="AD" clId="Web-{A54FBC04-13FD-9F5F-7362-C4F876571F24}" dt="2023-04-20T07:58:09.144" v="62" actId="20577"/>
          <ac:spMkLst>
            <pc:docMk/>
            <pc:sldMk cId="1853073830" sldId="262"/>
            <ac:spMk id="2" creationId="{0FC526B4-6003-BAC9-BA28-40298D47F25B}"/>
          </ac:spMkLst>
        </pc:spChg>
        <pc:spChg chg="del">
          <ac:chgData name="Anna Zakrzewska" userId="S::anna.zakrzewska@sp2ostrowmaz.pl::41984a86-a716-4900-80e1-c533875878a0" providerId="AD" clId="Web-{A54FBC04-13FD-9F5F-7362-C4F876571F24}" dt="2023-04-20T07:59:25.867" v="63"/>
          <ac:spMkLst>
            <pc:docMk/>
            <pc:sldMk cId="1853073830" sldId="262"/>
            <ac:spMk id="3" creationId="{E41E48EF-23AD-4664-06CA-CCB6158E0AE2}"/>
          </ac:spMkLst>
        </pc:spChg>
        <pc:spChg chg="add mod">
          <ac:chgData name="Anna Zakrzewska" userId="S::anna.zakrzewska@sp2ostrowmaz.pl::41984a86-a716-4900-80e1-c533875878a0" providerId="AD" clId="Web-{A54FBC04-13FD-9F5F-7362-C4F876571F24}" dt="2023-04-20T08:03:44.644" v="149" actId="1076"/>
          <ac:spMkLst>
            <pc:docMk/>
            <pc:sldMk cId="1853073830" sldId="262"/>
            <ac:spMk id="6" creationId="{14FC536B-EFF5-C5C6-9BE5-F823EEB85BF0}"/>
          </ac:spMkLst>
        </pc:spChg>
        <pc:spChg chg="add mod">
          <ac:chgData name="Anna Zakrzewska" userId="S::anna.zakrzewska@sp2ostrowmaz.pl::41984a86-a716-4900-80e1-c533875878a0" providerId="AD" clId="Web-{A54FBC04-13FD-9F5F-7362-C4F876571F24}" dt="2023-04-20T08:03:51.535" v="151" actId="1076"/>
          <ac:spMkLst>
            <pc:docMk/>
            <pc:sldMk cId="1853073830" sldId="262"/>
            <ac:spMk id="7" creationId="{C7D0A9A0-FB5F-F9FC-9B18-EEFEE52CDE41}"/>
          </ac:spMkLst>
        </pc:spChg>
        <pc:spChg chg="add mod">
          <ac:chgData name="Anna Zakrzewska" userId="S::anna.zakrzewska@sp2ostrowmaz.pl::41984a86-a716-4900-80e1-c533875878a0" providerId="AD" clId="Web-{A54FBC04-13FD-9F5F-7362-C4F876571F24}" dt="2023-04-20T08:03:54.488" v="152" actId="1076"/>
          <ac:spMkLst>
            <pc:docMk/>
            <pc:sldMk cId="1853073830" sldId="262"/>
            <ac:spMk id="8" creationId="{0BEFD8FB-98BB-165F-2AF8-FB1EFC848342}"/>
          </ac:spMkLst>
        </pc:spChg>
        <pc:spChg chg="add mod">
          <ac:chgData name="Anna Zakrzewska" userId="S::anna.zakrzewska@sp2ostrowmaz.pl::41984a86-a716-4900-80e1-c533875878a0" providerId="AD" clId="Web-{A54FBC04-13FD-9F5F-7362-C4F876571F24}" dt="2023-04-20T08:03:48.597" v="150" actId="1076"/>
          <ac:spMkLst>
            <pc:docMk/>
            <pc:sldMk cId="1853073830" sldId="262"/>
            <ac:spMk id="9" creationId="{4BFB4B5D-C370-FF71-980B-56D02022BCC6}"/>
          </ac:spMkLst>
        </pc:spChg>
        <pc:spChg chg="add mod">
          <ac:chgData name="Anna Zakrzewska" userId="S::anna.zakrzewska@sp2ostrowmaz.pl::41984a86-a716-4900-80e1-c533875878a0" providerId="AD" clId="Web-{A54FBC04-13FD-9F5F-7362-C4F876571F24}" dt="2023-04-20T08:02:55.188" v="139" actId="20577"/>
          <ac:spMkLst>
            <pc:docMk/>
            <pc:sldMk cId="1853073830" sldId="262"/>
            <ac:spMk id="10" creationId="{7E0AAB70-FF7F-7DE0-774A-1E8C0A97D97F}"/>
          </ac:spMkLst>
        </pc:spChg>
        <pc:spChg chg="add mod">
          <ac:chgData name="Anna Zakrzewska" userId="S::anna.zakrzewska@sp2ostrowmaz.pl::41984a86-a716-4900-80e1-c533875878a0" providerId="AD" clId="Web-{A54FBC04-13FD-9F5F-7362-C4F876571F24}" dt="2023-04-20T08:03:32.627" v="148" actId="20577"/>
          <ac:spMkLst>
            <pc:docMk/>
            <pc:sldMk cId="1853073830" sldId="262"/>
            <ac:spMk id="11" creationId="{DE70B5E4-6BA8-9D11-A490-53F7BF36F8A2}"/>
          </ac:spMkLst>
        </pc:spChg>
        <pc:graphicFrameChg chg="add del mod ord modGraphic">
          <ac:chgData name="Anna Zakrzewska" userId="S::anna.zakrzewska@sp2ostrowmaz.pl::41984a86-a716-4900-80e1-c533875878a0" providerId="AD" clId="Web-{A54FBC04-13FD-9F5F-7362-C4F876571F24}" dt="2023-04-20T07:59:41.805" v="66"/>
          <ac:graphicFrameMkLst>
            <pc:docMk/>
            <pc:sldMk cId="1853073830" sldId="262"/>
            <ac:graphicFrameMk id="4" creationId="{488614CF-EF71-4C2C-D7CC-152827D177A6}"/>
          </ac:graphicFrameMkLst>
        </pc:graphicFrameChg>
      </pc:sldChg>
      <pc:sldChg chg="new">
        <pc:chgData name="Anna Zakrzewska" userId="S::anna.zakrzewska@sp2ostrowmaz.pl::41984a86-a716-4900-80e1-c533875878a0" providerId="AD" clId="Web-{A54FBC04-13FD-9F5F-7362-C4F876571F24}" dt="2023-04-20T07:56:30.999" v="31"/>
        <pc:sldMkLst>
          <pc:docMk/>
          <pc:sldMk cId="3601728670" sldId="263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1.484" v="32"/>
        <pc:sldMkLst>
          <pc:docMk/>
          <pc:sldMk cId="4122554258" sldId="264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1.828" v="33"/>
        <pc:sldMkLst>
          <pc:docMk/>
          <pc:sldMk cId="519746506" sldId="265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1.843" v="34"/>
        <pc:sldMkLst>
          <pc:docMk/>
          <pc:sldMk cId="2383007960" sldId="266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1.875" v="35"/>
        <pc:sldMkLst>
          <pc:docMk/>
          <pc:sldMk cId="1506552590" sldId="267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2.140" v="36"/>
        <pc:sldMkLst>
          <pc:docMk/>
          <pc:sldMk cId="3782432560" sldId="268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2.171" v="37"/>
        <pc:sldMkLst>
          <pc:docMk/>
          <pc:sldMk cId="577400746" sldId="269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2.562" v="38"/>
        <pc:sldMkLst>
          <pc:docMk/>
          <pc:sldMk cId="1739258755" sldId="270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2.953" v="39"/>
        <pc:sldMkLst>
          <pc:docMk/>
          <pc:sldMk cId="1123335901" sldId="271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3.140" v="40"/>
        <pc:sldMkLst>
          <pc:docMk/>
          <pc:sldMk cId="133197353" sldId="272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4.297" v="41"/>
        <pc:sldMkLst>
          <pc:docMk/>
          <pc:sldMk cId="1292060583" sldId="273"/>
        </pc:sldMkLst>
      </pc:sldChg>
      <pc:sldChg chg="new">
        <pc:chgData name="Anna Zakrzewska" userId="S::anna.zakrzewska@sp2ostrowmaz.pl::41984a86-a716-4900-80e1-c533875878a0" providerId="AD" clId="Web-{A54FBC04-13FD-9F5F-7362-C4F876571F24}" dt="2023-04-20T07:56:35" v="42"/>
        <pc:sldMkLst>
          <pc:docMk/>
          <pc:sldMk cId="1820778582" sldId="274"/>
        </pc:sldMkLst>
      </pc:sldChg>
      <pc:sldChg chg="delSp modSp new">
        <pc:chgData name="Anna Zakrzewska" userId="S::anna.zakrzewska@sp2ostrowmaz.pl::41984a86-a716-4900-80e1-c533875878a0" providerId="AD" clId="Web-{A54FBC04-13FD-9F5F-7362-C4F876571F24}" dt="2023-04-20T07:57:19.408" v="49" actId="1076"/>
        <pc:sldMkLst>
          <pc:docMk/>
          <pc:sldMk cId="967535311" sldId="275"/>
        </pc:sldMkLst>
        <pc:spChg chg="mod">
          <ac:chgData name="Anna Zakrzewska" userId="S::anna.zakrzewska@sp2ostrowmaz.pl::41984a86-a716-4900-80e1-c533875878a0" providerId="AD" clId="Web-{A54FBC04-13FD-9F5F-7362-C4F876571F24}" dt="2023-04-20T07:57:19.408" v="49" actId="1076"/>
          <ac:spMkLst>
            <pc:docMk/>
            <pc:sldMk cId="967535311" sldId="275"/>
            <ac:spMk id="2" creationId="{6E0A7523-5F14-EC38-D481-F76262583948}"/>
          </ac:spMkLst>
        </pc:spChg>
        <pc:spChg chg="del">
          <ac:chgData name="Anna Zakrzewska" userId="S::anna.zakrzewska@sp2ostrowmaz.pl::41984a86-a716-4900-80e1-c533875878a0" providerId="AD" clId="Web-{A54FBC04-13FD-9F5F-7362-C4F876571F24}" dt="2023-04-20T07:57:19.205" v="46"/>
          <ac:spMkLst>
            <pc:docMk/>
            <pc:sldMk cId="967535311" sldId="275"/>
            <ac:spMk id="3" creationId="{F51BCBF8-8E4E-A77F-4EA9-A38F98A96F86}"/>
          </ac:spMkLst>
        </pc:spChg>
      </pc:sldChg>
    </pc:docChg>
  </pc:docChgLst>
  <pc:docChgLst>
    <pc:chgData name="Anna Zakrzewska" userId="S::anna.zakrzewska@sp2ostrowmaz.pl::41984a86-a716-4900-80e1-c533875878a0" providerId="AD" clId="Web-{EE7604CE-EE2E-DFE1-CD88-433432AB6B23}"/>
    <pc:docChg chg="delSld modSld">
      <pc:chgData name="Anna Zakrzewska" userId="S::anna.zakrzewska@sp2ostrowmaz.pl::41984a86-a716-4900-80e1-c533875878a0" providerId="AD" clId="Web-{EE7604CE-EE2E-DFE1-CD88-433432AB6B23}" dt="2023-04-26T19:59:52.520" v="57"/>
      <pc:docMkLst>
        <pc:docMk/>
      </pc:docMkLst>
      <pc:sldChg chg="addAnim modAnim">
        <pc:chgData name="Anna Zakrzewska" userId="S::anna.zakrzewska@sp2ostrowmaz.pl::41984a86-a716-4900-80e1-c533875878a0" providerId="AD" clId="Web-{EE7604CE-EE2E-DFE1-CD88-433432AB6B23}" dt="2023-04-26T19:59:52.520" v="57"/>
        <pc:sldMkLst>
          <pc:docMk/>
          <pc:sldMk cId="650317164" sldId="256"/>
        </pc:sldMkLst>
      </pc:sldChg>
      <pc:sldChg chg="addAnim modAnim">
        <pc:chgData name="Anna Zakrzewska" userId="S::anna.zakrzewska@sp2ostrowmaz.pl::41984a86-a716-4900-80e1-c533875878a0" providerId="AD" clId="Web-{EE7604CE-EE2E-DFE1-CD88-433432AB6B23}" dt="2023-04-26T19:44:27.196" v="28"/>
        <pc:sldMkLst>
          <pc:docMk/>
          <pc:sldMk cId="613837375" sldId="257"/>
        </pc:sldMkLst>
      </pc:sldChg>
      <pc:sldChg chg="delSp modSp addAnim modAnim">
        <pc:chgData name="Anna Zakrzewska" userId="S::anna.zakrzewska@sp2ostrowmaz.pl::41984a86-a716-4900-80e1-c533875878a0" providerId="AD" clId="Web-{EE7604CE-EE2E-DFE1-CD88-433432AB6B23}" dt="2023-04-26T19:53:21.228" v="39"/>
        <pc:sldMkLst>
          <pc:docMk/>
          <pc:sldMk cId="1853073830" sldId="262"/>
        </pc:sldMkLst>
        <pc:picChg chg="del mod">
          <ac:chgData name="Anna Zakrzewska" userId="S::anna.zakrzewska@sp2ostrowmaz.pl::41984a86-a716-4900-80e1-c533875878a0" providerId="AD" clId="Web-{EE7604CE-EE2E-DFE1-CD88-433432AB6B23}" dt="2023-04-26T19:31:16.892" v="11"/>
          <ac:picMkLst>
            <pc:docMk/>
            <pc:sldMk cId="1853073830" sldId="262"/>
            <ac:picMk id="3" creationId="{7E75AB57-AA30-2488-268E-7040A42FB456}"/>
          </ac:picMkLst>
        </pc:picChg>
        <pc:picChg chg="del">
          <ac:chgData name="Anna Zakrzewska" userId="S::anna.zakrzewska@sp2ostrowmaz.pl::41984a86-a716-4900-80e1-c533875878a0" providerId="AD" clId="Web-{EE7604CE-EE2E-DFE1-CD88-433432AB6B23}" dt="2023-04-26T19:31:18.814" v="12"/>
          <ac:picMkLst>
            <pc:docMk/>
            <pc:sldMk cId="1853073830" sldId="262"/>
            <ac:picMk id="4" creationId="{F386A56E-93CC-B214-9407-B2DCB41549A2}"/>
          </ac:picMkLst>
        </pc:picChg>
      </pc:sldChg>
      <pc:sldChg chg="modAnim">
        <pc:chgData name="Anna Zakrzewska" userId="S::anna.zakrzewska@sp2ostrowmaz.pl::41984a86-a716-4900-80e1-c533875878a0" providerId="AD" clId="Web-{EE7604CE-EE2E-DFE1-CD88-433432AB6B23}" dt="2023-04-26T19:57:38.032" v="52"/>
        <pc:sldMkLst>
          <pc:docMk/>
          <pc:sldMk cId="3601728670" sldId="263"/>
        </pc:sldMkLst>
      </pc:sldChg>
      <pc:sldChg chg="modSp">
        <pc:chgData name="Anna Zakrzewska" userId="S::anna.zakrzewska@sp2ostrowmaz.pl::41984a86-a716-4900-80e1-c533875878a0" providerId="AD" clId="Web-{EE7604CE-EE2E-DFE1-CD88-433432AB6B23}" dt="2023-04-26T19:41:00.737" v="21" actId="1076"/>
        <pc:sldMkLst>
          <pc:docMk/>
          <pc:sldMk cId="4122554258" sldId="264"/>
        </pc:sldMkLst>
        <pc:picChg chg="mod">
          <ac:chgData name="Anna Zakrzewska" userId="S::anna.zakrzewska@sp2ostrowmaz.pl::41984a86-a716-4900-80e1-c533875878a0" providerId="AD" clId="Web-{EE7604CE-EE2E-DFE1-CD88-433432AB6B23}" dt="2023-04-26T19:40:56.815" v="20" actId="1076"/>
          <ac:picMkLst>
            <pc:docMk/>
            <pc:sldMk cId="4122554258" sldId="264"/>
            <ac:picMk id="4" creationId="{1CF571D9-5154-BE28-8025-2418B9B137B3}"/>
          </ac:picMkLst>
        </pc:picChg>
        <pc:picChg chg="mod">
          <ac:chgData name="Anna Zakrzewska" userId="S::anna.zakrzewska@sp2ostrowmaz.pl::41984a86-a716-4900-80e1-c533875878a0" providerId="AD" clId="Web-{EE7604CE-EE2E-DFE1-CD88-433432AB6B23}" dt="2023-04-26T19:41:00.737" v="21" actId="1076"/>
          <ac:picMkLst>
            <pc:docMk/>
            <pc:sldMk cId="4122554258" sldId="264"/>
            <ac:picMk id="6" creationId="{5B2D03C5-1FF3-98B6-7CC9-92857D8E71CA}"/>
          </ac:picMkLst>
        </pc:picChg>
      </pc:sldChg>
      <pc:sldChg chg="addSp delSp modSp mod setBg addAnim modAnim setClrOvrMap">
        <pc:chgData name="Anna Zakrzewska" userId="S::anna.zakrzewska@sp2ostrowmaz.pl::41984a86-a716-4900-80e1-c533875878a0" providerId="AD" clId="Web-{EE7604CE-EE2E-DFE1-CD88-433432AB6B23}" dt="2023-04-26T19:55:09.590" v="41" actId="1076"/>
        <pc:sldMkLst>
          <pc:docMk/>
          <pc:sldMk cId="519746506" sldId="265"/>
        </pc:sldMkLst>
        <pc:spChg chg="mod">
          <ac:chgData name="Anna Zakrzewska" userId="S::anna.zakrzewska@sp2ostrowmaz.pl::41984a86-a716-4900-80e1-c533875878a0" providerId="AD" clId="Web-{EE7604CE-EE2E-DFE1-CD88-433432AB6B23}" dt="2023-04-26T19:50:15.675" v="35" actId="1076"/>
          <ac:spMkLst>
            <pc:docMk/>
            <pc:sldMk cId="519746506" sldId="265"/>
            <ac:spMk id="2" creationId="{A15E2614-92DA-816A-E4E6-F49BDC737B83}"/>
          </ac:spMkLst>
        </pc:spChg>
        <pc:spChg chg="mod">
          <ac:chgData name="Anna Zakrzewska" userId="S::anna.zakrzewska@sp2ostrowmaz.pl::41984a86-a716-4900-80e1-c533875878a0" providerId="AD" clId="Web-{EE7604CE-EE2E-DFE1-CD88-433432AB6B23}" dt="2023-04-26T19:50:19.097" v="36" actId="1076"/>
          <ac:spMkLst>
            <pc:docMk/>
            <pc:sldMk cId="519746506" sldId="265"/>
            <ac:spMk id="3" creationId="{35F9E154-4490-64B6-D148-2AF506BB6506}"/>
          </ac:spMkLst>
        </pc:spChg>
        <pc:spChg chg="add del">
          <ac:chgData name="Anna Zakrzewska" userId="S::anna.zakrzewska@sp2ostrowmaz.pl::41984a86-a716-4900-80e1-c533875878a0" providerId="AD" clId="Web-{EE7604CE-EE2E-DFE1-CD88-433432AB6B23}" dt="2023-04-26T19:50:12.285" v="34"/>
          <ac:spMkLst>
            <pc:docMk/>
            <pc:sldMk cId="519746506" sldId="265"/>
            <ac:spMk id="9" creationId="{71B2258F-86CA-4D4D-8270-BC05FCDEBFB3}"/>
          </ac:spMkLst>
        </pc:spChg>
        <pc:spChg chg="add del">
          <ac:chgData name="Anna Zakrzewska" userId="S::anna.zakrzewska@sp2ostrowmaz.pl::41984a86-a716-4900-80e1-c533875878a0" providerId="AD" clId="Web-{EE7604CE-EE2E-DFE1-CD88-433432AB6B23}" dt="2023-04-26T19:50:12.269" v="33"/>
          <ac:spMkLst>
            <pc:docMk/>
            <pc:sldMk cId="519746506" sldId="265"/>
            <ac:spMk id="14" creationId="{657F69E0-C4B0-4BEC-A689-4F8D877F05D4}"/>
          </ac:spMkLst>
        </pc:spChg>
        <pc:spChg chg="add del">
          <ac:chgData name="Anna Zakrzewska" userId="S::anna.zakrzewska@sp2ostrowmaz.pl::41984a86-a716-4900-80e1-c533875878a0" providerId="AD" clId="Web-{EE7604CE-EE2E-DFE1-CD88-433432AB6B23}" dt="2023-04-26T19:50:12.269" v="33"/>
          <ac:spMkLst>
            <pc:docMk/>
            <pc:sldMk cId="519746506" sldId="265"/>
            <ac:spMk id="16" creationId="{9F6380B4-6A1C-481E-8408-B4E6C75B9B81}"/>
          </ac:spMkLst>
        </pc:spChg>
        <pc:spChg chg="add">
          <ac:chgData name="Anna Zakrzewska" userId="S::anna.zakrzewska@sp2ostrowmaz.pl::41984a86-a716-4900-80e1-c533875878a0" providerId="AD" clId="Web-{EE7604CE-EE2E-DFE1-CD88-433432AB6B23}" dt="2023-04-26T19:50:12.285" v="34"/>
          <ac:spMkLst>
            <pc:docMk/>
            <pc:sldMk cId="519746506" sldId="265"/>
            <ac:spMk id="18" creationId="{71B2258F-86CA-4D4D-8270-BC05FCDEBFB3}"/>
          </ac:spMkLst>
        </pc:spChg>
        <pc:picChg chg="add mod">
          <ac:chgData name="Anna Zakrzewska" userId="S::anna.zakrzewska@sp2ostrowmaz.pl::41984a86-a716-4900-80e1-c533875878a0" providerId="AD" clId="Web-{EE7604CE-EE2E-DFE1-CD88-433432AB6B23}" dt="2023-04-26T19:55:09.590" v="41" actId="1076"/>
          <ac:picMkLst>
            <pc:docMk/>
            <pc:sldMk cId="519746506" sldId="265"/>
            <ac:picMk id="5" creationId="{A2E280CE-4A71-9128-FFB5-6C109678F283}"/>
          </ac:picMkLst>
        </pc:picChg>
      </pc:sldChg>
      <pc:sldChg chg="del">
        <pc:chgData name="Anna Zakrzewska" userId="S::anna.zakrzewska@sp2ostrowmaz.pl::41984a86-a716-4900-80e1-c533875878a0" providerId="AD" clId="Web-{EE7604CE-EE2E-DFE1-CD88-433432AB6B23}" dt="2023-04-26T19:56:35.374" v="47"/>
        <pc:sldMkLst>
          <pc:docMk/>
          <pc:sldMk cId="2383007960" sldId="266"/>
        </pc:sldMkLst>
      </pc:sldChg>
      <pc:sldChg chg="del">
        <pc:chgData name="Anna Zakrzewska" userId="S::anna.zakrzewska@sp2ostrowmaz.pl::41984a86-a716-4900-80e1-c533875878a0" providerId="AD" clId="Web-{EE7604CE-EE2E-DFE1-CD88-433432AB6B23}" dt="2023-04-26T19:56:30.702" v="43"/>
        <pc:sldMkLst>
          <pc:docMk/>
          <pc:sldMk cId="1506552590" sldId="267"/>
        </pc:sldMkLst>
      </pc:sldChg>
      <pc:sldChg chg="del">
        <pc:chgData name="Anna Zakrzewska" userId="S::anna.zakrzewska@sp2ostrowmaz.pl::41984a86-a716-4900-80e1-c533875878a0" providerId="AD" clId="Web-{EE7604CE-EE2E-DFE1-CD88-433432AB6B23}" dt="2023-04-26T19:56:28.171" v="42"/>
        <pc:sldMkLst>
          <pc:docMk/>
          <pc:sldMk cId="3782432560" sldId="268"/>
        </pc:sldMkLst>
      </pc:sldChg>
      <pc:sldChg chg="del">
        <pc:chgData name="Anna Zakrzewska" userId="S::anna.zakrzewska@sp2ostrowmaz.pl::41984a86-a716-4900-80e1-c533875878a0" providerId="AD" clId="Web-{EE7604CE-EE2E-DFE1-CD88-433432AB6B23}" dt="2023-04-26T19:56:31.890" v="44"/>
        <pc:sldMkLst>
          <pc:docMk/>
          <pc:sldMk cId="577400746" sldId="269"/>
        </pc:sldMkLst>
      </pc:sldChg>
      <pc:sldChg chg="del">
        <pc:chgData name="Anna Zakrzewska" userId="S::anna.zakrzewska@sp2ostrowmaz.pl::41984a86-a716-4900-80e1-c533875878a0" providerId="AD" clId="Web-{EE7604CE-EE2E-DFE1-CD88-433432AB6B23}" dt="2023-04-26T19:56:32.905" v="45"/>
        <pc:sldMkLst>
          <pc:docMk/>
          <pc:sldMk cId="1739258755" sldId="270"/>
        </pc:sldMkLst>
      </pc:sldChg>
      <pc:sldChg chg="del">
        <pc:chgData name="Anna Zakrzewska" userId="S::anna.zakrzewska@sp2ostrowmaz.pl::41984a86-a716-4900-80e1-c533875878a0" providerId="AD" clId="Web-{EE7604CE-EE2E-DFE1-CD88-433432AB6B23}" dt="2023-04-26T19:56:33.983" v="46"/>
        <pc:sldMkLst>
          <pc:docMk/>
          <pc:sldMk cId="1123335901" sldId="271"/>
        </pc:sldMkLst>
      </pc:sldChg>
      <pc:sldChg chg="del">
        <pc:chgData name="Anna Zakrzewska" userId="S::anna.zakrzewska@sp2ostrowmaz.pl::41984a86-a716-4900-80e1-c533875878a0" providerId="AD" clId="Web-{EE7604CE-EE2E-DFE1-CD88-433432AB6B23}" dt="2023-04-26T19:56:37.171" v="48"/>
        <pc:sldMkLst>
          <pc:docMk/>
          <pc:sldMk cId="133197353" sldId="272"/>
        </pc:sldMkLst>
      </pc:sldChg>
      <pc:sldChg chg="del">
        <pc:chgData name="Anna Zakrzewska" userId="S::anna.zakrzewska@sp2ostrowmaz.pl::41984a86-a716-4900-80e1-c533875878a0" providerId="AD" clId="Web-{EE7604CE-EE2E-DFE1-CD88-433432AB6B23}" dt="2023-04-26T19:56:41.952" v="50"/>
        <pc:sldMkLst>
          <pc:docMk/>
          <pc:sldMk cId="1292060583" sldId="273"/>
        </pc:sldMkLst>
      </pc:sldChg>
      <pc:sldChg chg="del">
        <pc:chgData name="Anna Zakrzewska" userId="S::anna.zakrzewska@sp2ostrowmaz.pl::41984a86-a716-4900-80e1-c533875878a0" providerId="AD" clId="Web-{EE7604CE-EE2E-DFE1-CD88-433432AB6B23}" dt="2023-04-26T19:56:39.937" v="49"/>
        <pc:sldMkLst>
          <pc:docMk/>
          <pc:sldMk cId="1820778582" sldId="274"/>
        </pc:sldMkLst>
      </pc:sldChg>
    </pc:docChg>
  </pc:docChgLst>
  <pc:docChgLst>
    <pc:chgData name="Anna Zakrzewska" userId="S::anna.zakrzewska@sp2ostrowmaz.pl::41984a86-a716-4900-80e1-c533875878a0" providerId="AD" clId="Web-{59CE8261-809F-D9E4-861D-5189531A176F}"/>
    <pc:docChg chg="addSld modSld modMainMaster">
      <pc:chgData name="Anna Zakrzewska" userId="S::anna.zakrzewska@sp2ostrowmaz.pl::41984a86-a716-4900-80e1-c533875878a0" providerId="AD" clId="Web-{59CE8261-809F-D9E4-861D-5189531A176F}" dt="2023-05-01T16:06:29.621" v="516" actId="1076"/>
      <pc:docMkLst>
        <pc:docMk/>
      </pc:docMkLst>
      <pc:sldChg chg="modTransition">
        <pc:chgData name="Anna Zakrzewska" userId="S::anna.zakrzewska@sp2ostrowmaz.pl::41984a86-a716-4900-80e1-c533875878a0" providerId="AD" clId="Web-{59CE8261-809F-D9E4-861D-5189531A176F}" dt="2023-05-01T08:35:23.257" v="245"/>
        <pc:sldMkLst>
          <pc:docMk/>
          <pc:sldMk cId="650317164" sldId="256"/>
        </pc:sldMkLst>
      </pc:sldChg>
      <pc:sldChg chg="modTransition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613837375" sldId="257"/>
        </pc:sldMkLst>
      </pc:sldChg>
      <pc:sldChg chg="modTransition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729073494" sldId="258"/>
        </pc:sldMkLst>
      </pc:sldChg>
      <pc:sldChg chg="modTransition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1801644344" sldId="259"/>
        </pc:sldMkLst>
      </pc:sldChg>
      <pc:sldChg chg="modTransition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2675053771" sldId="260"/>
        </pc:sldMkLst>
      </pc:sldChg>
      <pc:sldChg chg="modSp modTransition">
        <pc:chgData name="Anna Zakrzewska" userId="S::anna.zakrzewska@sp2ostrowmaz.pl::41984a86-a716-4900-80e1-c533875878a0" providerId="AD" clId="Web-{59CE8261-809F-D9E4-861D-5189531A176F}" dt="2023-05-01T08:49:09.249" v="515" actId="1076"/>
        <pc:sldMkLst>
          <pc:docMk/>
          <pc:sldMk cId="3120261108" sldId="261"/>
        </pc:sldMkLst>
        <pc:spChg chg="mod">
          <ac:chgData name="Anna Zakrzewska" userId="S::anna.zakrzewska@sp2ostrowmaz.pl::41984a86-a716-4900-80e1-c533875878a0" providerId="AD" clId="Web-{59CE8261-809F-D9E4-861D-5189531A176F}" dt="2023-05-01T08:49:05.983" v="514" actId="1076"/>
          <ac:spMkLst>
            <pc:docMk/>
            <pc:sldMk cId="3120261108" sldId="261"/>
            <ac:spMk id="2" creationId="{93956596-8F80-7790-EEE4-196FBD5C363A}"/>
          </ac:spMkLst>
        </pc:spChg>
        <pc:spChg chg="mod">
          <ac:chgData name="Anna Zakrzewska" userId="S::anna.zakrzewska@sp2ostrowmaz.pl::41984a86-a716-4900-80e1-c533875878a0" providerId="AD" clId="Web-{59CE8261-809F-D9E4-861D-5189531A176F}" dt="2023-05-01T08:49:09.249" v="515" actId="1076"/>
          <ac:spMkLst>
            <pc:docMk/>
            <pc:sldMk cId="3120261108" sldId="261"/>
            <ac:spMk id="3" creationId="{E61175B6-82E8-C0EB-C92D-1EEE3ED3A66A}"/>
          </ac:spMkLst>
        </pc:spChg>
      </pc:sldChg>
      <pc:sldChg chg="modTransition">
        <pc:chgData name="Anna Zakrzewska" userId="S::anna.zakrzewska@sp2ostrowmaz.pl::41984a86-a716-4900-80e1-c533875878a0" providerId="AD" clId="Web-{59CE8261-809F-D9E4-861D-5189531A176F}" dt="2023-05-01T08:35:53.619" v="246"/>
        <pc:sldMkLst>
          <pc:docMk/>
          <pc:sldMk cId="3601728670" sldId="263"/>
        </pc:sldMkLst>
      </pc:sldChg>
      <pc:sldChg chg="modSp modTransition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4122554258" sldId="264"/>
        </pc:sldMkLst>
        <pc:spChg chg="mod">
          <ac:chgData name="Anna Zakrzewska" userId="S::anna.zakrzewska@sp2ostrowmaz.pl::41984a86-a716-4900-80e1-c533875878a0" providerId="AD" clId="Web-{59CE8261-809F-D9E4-861D-5189531A176F}" dt="2023-05-01T08:33:42.829" v="239"/>
          <ac:spMkLst>
            <pc:docMk/>
            <pc:sldMk cId="4122554258" sldId="264"/>
            <ac:spMk id="7" creationId="{CCC2F178-069C-CCAB-9A32-C7807AD47132}"/>
          </ac:spMkLst>
        </pc:spChg>
        <pc:spChg chg="mod">
          <ac:chgData name="Anna Zakrzewska" userId="S::anna.zakrzewska@sp2ostrowmaz.pl::41984a86-a716-4900-80e1-c533875878a0" providerId="AD" clId="Web-{59CE8261-809F-D9E4-861D-5189531A176F}" dt="2023-05-01T08:33:46.376" v="240"/>
          <ac:spMkLst>
            <pc:docMk/>
            <pc:sldMk cId="4122554258" sldId="264"/>
            <ac:spMk id="10" creationId="{271BD400-DE92-A6DB-FC03-AD87024423A5}"/>
          </ac:spMkLst>
        </pc:spChg>
      </pc:sldChg>
      <pc:sldChg chg="modTransition modAnim">
        <pc:chgData name="Anna Zakrzewska" userId="S::anna.zakrzewska@sp2ostrowmaz.pl::41984a86-a716-4900-80e1-c533875878a0" providerId="AD" clId="Web-{59CE8261-809F-D9E4-861D-5189531A176F}" dt="2023-05-01T08:36:10.979" v="247"/>
        <pc:sldMkLst>
          <pc:docMk/>
          <pc:sldMk cId="519746506" sldId="265"/>
        </pc:sldMkLst>
      </pc:sldChg>
      <pc:sldChg chg="modTransition">
        <pc:chgData name="Anna Zakrzewska" userId="S::anna.zakrzewska@sp2ostrowmaz.pl::41984a86-a716-4900-80e1-c533875878a0" providerId="AD" clId="Web-{59CE8261-809F-D9E4-861D-5189531A176F}" dt="2023-05-01T08:36:16.730" v="248"/>
        <pc:sldMkLst>
          <pc:docMk/>
          <pc:sldMk cId="967535311" sldId="275"/>
        </pc:sldMkLst>
      </pc:sldChg>
      <pc:sldChg chg="modTransition addAnim modAnim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1096547242" sldId="276"/>
        </pc:sldMkLst>
      </pc:sldChg>
      <pc:sldChg chg="modTransition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1100108459" sldId="277"/>
        </pc:sldMkLst>
      </pc:sldChg>
      <pc:sldChg chg="modTransition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2492448475" sldId="278"/>
        </pc:sldMkLst>
      </pc:sldChg>
      <pc:sldChg chg="modSp modTransition modAnim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4006997098" sldId="279"/>
        </pc:sldMkLst>
        <pc:spChg chg="mod">
          <ac:chgData name="Anna Zakrzewska" userId="S::anna.zakrzewska@sp2ostrowmaz.pl::41984a86-a716-4900-80e1-c533875878a0" providerId="AD" clId="Web-{59CE8261-809F-D9E4-861D-5189531A176F}" dt="2023-05-01T08:31:46.008" v="230" actId="1076"/>
          <ac:spMkLst>
            <pc:docMk/>
            <pc:sldMk cId="4006997098" sldId="279"/>
            <ac:spMk id="6" creationId="{E35E2056-47CD-CC36-7079-C9C7E2C1FBA3}"/>
          </ac:spMkLst>
        </pc:spChg>
      </pc:sldChg>
      <pc:sldChg chg="addSp modSp mod modTransition setBg addAnim modAnim setClrOvrMap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3691123894" sldId="281"/>
        </pc:sldMkLst>
        <pc:spChg chg="mod">
          <ac:chgData name="Anna Zakrzewska" userId="S::anna.zakrzewska@sp2ostrowmaz.pl::41984a86-a716-4900-80e1-c533875878a0" providerId="AD" clId="Web-{59CE8261-809F-D9E4-861D-5189531A176F}" dt="2023-05-01T08:29:01.154" v="220"/>
          <ac:spMkLst>
            <pc:docMk/>
            <pc:sldMk cId="3691123894" sldId="281"/>
            <ac:spMk id="2" creationId="{C04AE08C-3E34-82C5-4948-550DF28758B4}"/>
          </ac:spMkLst>
        </pc:spChg>
        <pc:spChg chg="mod">
          <ac:chgData name="Anna Zakrzewska" userId="S::anna.zakrzewska@sp2ostrowmaz.pl::41984a86-a716-4900-80e1-c533875878a0" providerId="AD" clId="Web-{59CE8261-809F-D9E4-861D-5189531A176F}" dt="2023-05-01T08:29:06.935" v="221" actId="14100"/>
          <ac:spMkLst>
            <pc:docMk/>
            <pc:sldMk cId="3691123894" sldId="281"/>
            <ac:spMk id="3" creationId="{5566FF9B-EE19-9689-E441-3ED186FA0662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29:01.154" v="220"/>
          <ac:spMkLst>
            <pc:docMk/>
            <pc:sldMk cId="3691123894" sldId="281"/>
            <ac:spMk id="9" creationId="{9AA72BD9-2C5A-4EDC-931F-5AA08EACA0F3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29:01.154" v="220"/>
          <ac:spMkLst>
            <pc:docMk/>
            <pc:sldMk cId="3691123894" sldId="281"/>
            <ac:spMk id="11" creationId="{DD3981AC-7B61-4947-BCF3-F7AA7FA385B9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29:01.154" v="220"/>
          <ac:spMkLst>
            <pc:docMk/>
            <pc:sldMk cId="3691123894" sldId="281"/>
            <ac:spMk id="13" creationId="{55D4142C-5077-457F-A6AD-3FECFDB39685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29:01.154" v="220"/>
          <ac:spMkLst>
            <pc:docMk/>
            <pc:sldMk cId="3691123894" sldId="281"/>
            <ac:spMk id="15" creationId="{7A5F0580-5EE9-419F-96EE-B6529EF6E7D0}"/>
          </ac:spMkLst>
        </pc:spChg>
        <pc:picChg chg="add mod ord">
          <ac:chgData name="Anna Zakrzewska" userId="S::anna.zakrzewska@sp2ostrowmaz.pl::41984a86-a716-4900-80e1-c533875878a0" providerId="AD" clId="Web-{59CE8261-809F-D9E4-861D-5189531A176F}" dt="2023-05-01T08:29:14.842" v="222" actId="1076"/>
          <ac:picMkLst>
            <pc:docMk/>
            <pc:sldMk cId="3691123894" sldId="281"/>
            <ac:picMk id="4" creationId="{18BCA08F-B3C5-B364-AC09-566B32C5EEF4}"/>
          </ac:picMkLst>
        </pc:picChg>
      </pc:sldChg>
      <pc:sldChg chg="addSp modSp mod modTransition setBg addAnim modAnim">
        <pc:chgData name="Anna Zakrzewska" userId="S::anna.zakrzewska@sp2ostrowmaz.pl::41984a86-a716-4900-80e1-c533875878a0" providerId="AD" clId="Web-{59CE8261-809F-D9E4-861D-5189531A176F}" dt="2023-05-01T08:35:12.069" v="244"/>
        <pc:sldMkLst>
          <pc:docMk/>
          <pc:sldMk cId="1076518402" sldId="282"/>
        </pc:sldMkLst>
        <pc:spChg chg="mod">
          <ac:chgData name="Anna Zakrzewska" userId="S::anna.zakrzewska@sp2ostrowmaz.pl::41984a86-a716-4900-80e1-c533875878a0" providerId="AD" clId="Web-{59CE8261-809F-D9E4-861D-5189531A176F}" dt="2023-05-01T08:21:58.782" v="194" actId="1076"/>
          <ac:spMkLst>
            <pc:docMk/>
            <pc:sldMk cId="1076518402" sldId="282"/>
            <ac:spMk id="2" creationId="{11FD0A4E-6254-DF5E-10A8-4E4E9A959722}"/>
          </ac:spMkLst>
        </pc:spChg>
        <pc:spChg chg="mod">
          <ac:chgData name="Anna Zakrzewska" userId="S::anna.zakrzewska@sp2ostrowmaz.pl::41984a86-a716-4900-80e1-c533875878a0" providerId="AD" clId="Web-{59CE8261-809F-D9E4-861D-5189531A176F}" dt="2023-05-01T08:23:04.005" v="198" actId="20577"/>
          <ac:spMkLst>
            <pc:docMk/>
            <pc:sldMk cId="1076518402" sldId="282"/>
            <ac:spMk id="3" creationId="{AEAB7808-4223-16B9-B6C6-FED4BD22035E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19:08.911" v="188"/>
          <ac:spMkLst>
            <pc:docMk/>
            <pc:sldMk cId="1076518402" sldId="282"/>
            <ac:spMk id="11" creationId="{A7AE9375-4664-4DB2-922D-2782A6E439AC}"/>
          </ac:spMkLst>
        </pc:spChg>
        <pc:picChg chg="add mod">
          <ac:chgData name="Anna Zakrzewska" userId="S::anna.zakrzewska@sp2ostrowmaz.pl::41984a86-a716-4900-80e1-c533875878a0" providerId="AD" clId="Web-{59CE8261-809F-D9E4-861D-5189531A176F}" dt="2023-05-01T08:19:08.911" v="188"/>
          <ac:picMkLst>
            <pc:docMk/>
            <pc:sldMk cId="1076518402" sldId="282"/>
            <ac:picMk id="4" creationId="{519D16E9-9B9F-05AF-F32A-CBD0D94BA4C2}"/>
          </ac:picMkLst>
        </pc:picChg>
        <pc:picChg chg="add mod ord">
          <ac:chgData name="Anna Zakrzewska" userId="S::anna.zakrzewska@sp2ostrowmaz.pl::41984a86-a716-4900-80e1-c533875878a0" providerId="AD" clId="Web-{59CE8261-809F-D9E4-861D-5189531A176F}" dt="2023-05-01T08:19:08.911" v="188"/>
          <ac:picMkLst>
            <pc:docMk/>
            <pc:sldMk cId="1076518402" sldId="282"/>
            <ac:picMk id="5" creationId="{E73CD0AF-12E3-27C6-3403-B5BE4537F142}"/>
          </ac:picMkLst>
        </pc:picChg>
        <pc:picChg chg="add mod">
          <ac:chgData name="Anna Zakrzewska" userId="S::anna.zakrzewska@sp2ostrowmaz.pl::41984a86-a716-4900-80e1-c533875878a0" providerId="AD" clId="Web-{59CE8261-809F-D9E4-861D-5189531A176F}" dt="2023-05-01T08:19:08.911" v="188"/>
          <ac:picMkLst>
            <pc:docMk/>
            <pc:sldMk cId="1076518402" sldId="282"/>
            <ac:picMk id="6" creationId="{B2F9CEB7-9E64-B768-D560-FF0346936CB0}"/>
          </ac:picMkLst>
        </pc:picChg>
        <pc:cxnChg chg="add">
          <ac:chgData name="Anna Zakrzewska" userId="S::anna.zakrzewska@sp2ostrowmaz.pl::41984a86-a716-4900-80e1-c533875878a0" providerId="AD" clId="Web-{59CE8261-809F-D9E4-861D-5189531A176F}" dt="2023-05-01T08:19:08.911" v="188"/>
          <ac:cxnSpMkLst>
            <pc:docMk/>
            <pc:sldMk cId="1076518402" sldId="282"/>
            <ac:cxnSpMk id="13" creationId="{EE504C98-6397-41C1-A8D8-2D9C4ED307E0}"/>
          </ac:cxnSpMkLst>
        </pc:cxnChg>
        <pc:cxnChg chg="add">
          <ac:chgData name="Anna Zakrzewska" userId="S::anna.zakrzewska@sp2ostrowmaz.pl::41984a86-a716-4900-80e1-c533875878a0" providerId="AD" clId="Web-{59CE8261-809F-D9E4-861D-5189531A176F}" dt="2023-05-01T08:19:08.911" v="188"/>
          <ac:cxnSpMkLst>
            <pc:docMk/>
            <pc:sldMk cId="1076518402" sldId="282"/>
            <ac:cxnSpMk id="15" creationId="{B7188D9B-1674-419B-A379-D1632A7EC3A2}"/>
          </ac:cxnSpMkLst>
        </pc:cxnChg>
      </pc:sldChg>
      <pc:sldChg chg="addSp delSp modSp mod modTransition setBg addAnim modAnim">
        <pc:chgData name="Anna Zakrzewska" userId="S::anna.zakrzewska@sp2ostrowmaz.pl::41984a86-a716-4900-80e1-c533875878a0" providerId="AD" clId="Web-{59CE8261-809F-D9E4-861D-5189531A176F}" dt="2023-05-01T16:06:29.621" v="516" actId="1076"/>
        <pc:sldMkLst>
          <pc:docMk/>
          <pc:sldMk cId="1925399398" sldId="283"/>
        </pc:sldMkLst>
        <pc:spChg chg="mod">
          <ac:chgData name="Anna Zakrzewska" userId="S::anna.zakrzewska@sp2ostrowmaz.pl::41984a86-a716-4900-80e1-c533875878a0" providerId="AD" clId="Web-{59CE8261-809F-D9E4-861D-5189531A176F}" dt="2023-05-01T08:07:40.130" v="49"/>
          <ac:spMkLst>
            <pc:docMk/>
            <pc:sldMk cId="1925399398" sldId="283"/>
            <ac:spMk id="2" creationId="{46E9A638-537D-46C1-8DC0-2C49909026A8}"/>
          </ac:spMkLst>
        </pc:spChg>
        <pc:spChg chg="mod">
          <ac:chgData name="Anna Zakrzewska" userId="S::anna.zakrzewska@sp2ostrowmaz.pl::41984a86-a716-4900-80e1-c533875878a0" providerId="AD" clId="Web-{59CE8261-809F-D9E4-861D-5189531A176F}" dt="2023-05-01T16:06:29.621" v="516" actId="1076"/>
          <ac:spMkLst>
            <pc:docMk/>
            <pc:sldMk cId="1925399398" sldId="283"/>
            <ac:spMk id="3" creationId="{6D4266B3-9B30-A124-100D-F4CC7100ACDA}"/>
          </ac:spMkLst>
        </pc:spChg>
        <pc:spChg chg="add mod">
          <ac:chgData name="Anna Zakrzewska" userId="S::anna.zakrzewska@sp2ostrowmaz.pl::41984a86-a716-4900-80e1-c533875878a0" providerId="AD" clId="Web-{59CE8261-809F-D9E4-861D-5189531A176F}" dt="2023-05-01T08:11:00.377" v="184" actId="20577"/>
          <ac:spMkLst>
            <pc:docMk/>
            <pc:sldMk cId="1925399398" sldId="283"/>
            <ac:spMk id="5" creationId="{7D8B7FF5-529D-55C1-A881-94882874D2FD}"/>
          </ac:spMkLst>
        </pc:spChg>
        <pc:spChg chg="add del">
          <ac:chgData name="Anna Zakrzewska" userId="S::anna.zakrzewska@sp2ostrowmaz.pl::41984a86-a716-4900-80e1-c533875878a0" providerId="AD" clId="Web-{59CE8261-809F-D9E4-861D-5189531A176F}" dt="2023-05-01T08:07:35.348" v="46"/>
          <ac:spMkLst>
            <pc:docMk/>
            <pc:sldMk cId="1925399398" sldId="283"/>
            <ac:spMk id="9" creationId="{45D37F4E-DDB4-456B-97E0-9937730A039F}"/>
          </ac:spMkLst>
        </pc:spChg>
        <pc:spChg chg="add del">
          <ac:chgData name="Anna Zakrzewska" userId="S::anna.zakrzewska@sp2ostrowmaz.pl::41984a86-a716-4900-80e1-c533875878a0" providerId="AD" clId="Web-{59CE8261-809F-D9E4-861D-5189531A176F}" dt="2023-05-01T08:07:35.348" v="46"/>
          <ac:spMkLst>
            <pc:docMk/>
            <pc:sldMk cId="1925399398" sldId="283"/>
            <ac:spMk id="11" creationId="{B2DD41CD-8F47-4F56-AD12-4E2FF7696987}"/>
          </ac:spMkLst>
        </pc:spChg>
        <pc:spChg chg="add del">
          <ac:chgData name="Anna Zakrzewska" userId="S::anna.zakrzewska@sp2ostrowmaz.pl::41984a86-a716-4900-80e1-c533875878a0" providerId="AD" clId="Web-{59CE8261-809F-D9E4-861D-5189531A176F}" dt="2023-05-01T08:07:40.052" v="48"/>
          <ac:spMkLst>
            <pc:docMk/>
            <pc:sldMk cId="1925399398" sldId="283"/>
            <ac:spMk id="13" creationId="{E659831F-0D9A-4C63-9EBB-8435B85A440F}"/>
          </ac:spMkLst>
        </pc:spChg>
        <pc:spChg chg="add del">
          <ac:chgData name="Anna Zakrzewska" userId="S::anna.zakrzewska@sp2ostrowmaz.pl::41984a86-a716-4900-80e1-c533875878a0" providerId="AD" clId="Web-{59CE8261-809F-D9E4-861D-5189531A176F}" dt="2023-05-01T08:07:40.052" v="48"/>
          <ac:spMkLst>
            <pc:docMk/>
            <pc:sldMk cId="1925399398" sldId="283"/>
            <ac:spMk id="14" creationId="{058A14AF-9FB5-4CC7-BA35-E8E85D3EDF0E}"/>
          </ac:spMkLst>
        </pc:spChg>
        <pc:spChg chg="add del">
          <ac:chgData name="Anna Zakrzewska" userId="S::anna.zakrzewska@sp2ostrowmaz.pl::41984a86-a716-4900-80e1-c533875878a0" providerId="AD" clId="Web-{59CE8261-809F-D9E4-861D-5189531A176F}" dt="2023-05-01T08:07:40.052" v="48"/>
          <ac:spMkLst>
            <pc:docMk/>
            <pc:sldMk cId="1925399398" sldId="283"/>
            <ac:spMk id="15" creationId="{E6995CE5-F890-4ABA-82A2-26507CE8D2A3}"/>
          </ac:spMkLst>
        </pc:spChg>
        <pc:spChg chg="add del">
          <ac:chgData name="Anna Zakrzewska" userId="S::anna.zakrzewska@sp2ostrowmaz.pl::41984a86-a716-4900-80e1-c533875878a0" providerId="AD" clId="Web-{59CE8261-809F-D9E4-861D-5189531A176F}" dt="2023-05-01T08:07:40.052" v="48"/>
          <ac:spMkLst>
            <pc:docMk/>
            <pc:sldMk cId="1925399398" sldId="283"/>
            <ac:spMk id="16" creationId="{3A9A4357-BD1D-4622-A4FE-766E6AB8DE84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07:40.130" v="49"/>
          <ac:spMkLst>
            <pc:docMk/>
            <pc:sldMk cId="1925399398" sldId="283"/>
            <ac:spMk id="18" creationId="{7FF47CB7-972F-479F-A36D-9E72D26EC8DA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07:40.130" v="49"/>
          <ac:spMkLst>
            <pc:docMk/>
            <pc:sldMk cId="1925399398" sldId="283"/>
            <ac:spMk id="19" creationId="{0D153B68-5844-490D-8E67-F616D6D721CA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07:40.130" v="49"/>
          <ac:spMkLst>
            <pc:docMk/>
            <pc:sldMk cId="1925399398" sldId="283"/>
            <ac:spMk id="20" creationId="{9A0D773F-7A7D-4DBB-9DEA-86BB8B8F4BC8}"/>
          </ac:spMkLst>
        </pc:spChg>
        <pc:picChg chg="add mod">
          <ac:chgData name="Anna Zakrzewska" userId="S::anna.zakrzewska@sp2ostrowmaz.pl::41984a86-a716-4900-80e1-c533875878a0" providerId="AD" clId="Web-{59CE8261-809F-D9E4-861D-5189531A176F}" dt="2023-05-01T08:07:40.130" v="49"/>
          <ac:picMkLst>
            <pc:docMk/>
            <pc:sldMk cId="1925399398" sldId="283"/>
            <ac:picMk id="4" creationId="{129147C8-E463-20FE-9F85-55D7604B79D3}"/>
          </ac:picMkLst>
        </pc:picChg>
      </pc:sldChg>
      <pc:sldChg chg="modSp modTransition">
        <pc:chgData name="Anna Zakrzewska" userId="S::anna.zakrzewska@sp2ostrowmaz.pl::41984a86-a716-4900-80e1-c533875878a0" providerId="AD" clId="Web-{59CE8261-809F-D9E4-861D-5189531A176F}" dt="2023-05-01T08:43:03.319" v="262" actId="20577"/>
        <pc:sldMkLst>
          <pc:docMk/>
          <pc:sldMk cId="1228620489" sldId="284"/>
        </pc:sldMkLst>
        <pc:spChg chg="mod">
          <ac:chgData name="Anna Zakrzewska" userId="S::anna.zakrzewska@sp2ostrowmaz.pl::41984a86-a716-4900-80e1-c533875878a0" providerId="AD" clId="Web-{59CE8261-809F-D9E4-861D-5189531A176F}" dt="2023-05-01T08:43:03.319" v="262" actId="20577"/>
          <ac:spMkLst>
            <pc:docMk/>
            <pc:sldMk cId="1228620489" sldId="284"/>
            <ac:spMk id="3" creationId="{6B3092DE-9E5A-FFD0-AEF2-C8DA86D83A5D}"/>
          </ac:spMkLst>
        </pc:spChg>
      </pc:sldChg>
      <pc:sldChg chg="addSp modSp new mod setBg setClrOvrMap">
        <pc:chgData name="Anna Zakrzewska" userId="S::anna.zakrzewska@sp2ostrowmaz.pl::41984a86-a716-4900-80e1-c533875878a0" providerId="AD" clId="Web-{59CE8261-809F-D9E4-861D-5189531A176F}" dt="2023-05-01T08:43:39.227" v="264"/>
        <pc:sldMkLst>
          <pc:docMk/>
          <pc:sldMk cId="1794420245" sldId="285"/>
        </pc:sldMkLst>
        <pc:spChg chg="mod">
          <ac:chgData name="Anna Zakrzewska" userId="S::anna.zakrzewska@sp2ostrowmaz.pl::41984a86-a716-4900-80e1-c533875878a0" providerId="AD" clId="Web-{59CE8261-809F-D9E4-861D-5189531A176F}" dt="2023-05-01T08:43:39.227" v="264"/>
          <ac:spMkLst>
            <pc:docMk/>
            <pc:sldMk cId="1794420245" sldId="285"/>
            <ac:spMk id="2" creationId="{908DF66F-2D2B-2195-01C2-E6CA07737728}"/>
          </ac:spMkLst>
        </pc:spChg>
        <pc:spChg chg="mod">
          <ac:chgData name="Anna Zakrzewska" userId="S::anna.zakrzewska@sp2ostrowmaz.pl::41984a86-a716-4900-80e1-c533875878a0" providerId="AD" clId="Web-{59CE8261-809F-D9E4-861D-5189531A176F}" dt="2023-05-01T08:43:39.227" v="264"/>
          <ac:spMkLst>
            <pc:docMk/>
            <pc:sldMk cId="1794420245" sldId="285"/>
            <ac:spMk id="3" creationId="{87BFD856-2D0F-BDD6-42CE-76BE8AEE628A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43:39.227" v="264"/>
          <ac:spMkLst>
            <pc:docMk/>
            <pc:sldMk cId="1794420245" sldId="285"/>
            <ac:spMk id="9" creationId="{9AA72BD9-2C5A-4EDC-931F-5AA08EACA0F3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43:39.227" v="264"/>
          <ac:spMkLst>
            <pc:docMk/>
            <pc:sldMk cId="1794420245" sldId="285"/>
            <ac:spMk id="11" creationId="{DD3981AC-7B61-4947-BCF3-F7AA7FA385B9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43:39.227" v="264"/>
          <ac:spMkLst>
            <pc:docMk/>
            <pc:sldMk cId="1794420245" sldId="285"/>
            <ac:spMk id="13" creationId="{55D4142C-5077-457F-A6AD-3FECFDB39685}"/>
          </ac:spMkLst>
        </pc:spChg>
        <pc:spChg chg="add">
          <ac:chgData name="Anna Zakrzewska" userId="S::anna.zakrzewska@sp2ostrowmaz.pl::41984a86-a716-4900-80e1-c533875878a0" providerId="AD" clId="Web-{59CE8261-809F-D9E4-861D-5189531A176F}" dt="2023-05-01T08:43:39.227" v="264"/>
          <ac:spMkLst>
            <pc:docMk/>
            <pc:sldMk cId="1794420245" sldId="285"/>
            <ac:spMk id="15" creationId="{7A5F0580-5EE9-419F-96EE-B6529EF6E7D0}"/>
          </ac:spMkLst>
        </pc:spChg>
        <pc:picChg chg="add mod ord">
          <ac:chgData name="Anna Zakrzewska" userId="S::anna.zakrzewska@sp2ostrowmaz.pl::41984a86-a716-4900-80e1-c533875878a0" providerId="AD" clId="Web-{59CE8261-809F-D9E4-861D-5189531A176F}" dt="2023-05-01T08:43:39.227" v="264"/>
          <ac:picMkLst>
            <pc:docMk/>
            <pc:sldMk cId="1794420245" sldId="285"/>
            <ac:picMk id="4" creationId="{41CD11F4-9695-4152-FBBC-583DA78CB3D7}"/>
          </ac:picMkLst>
        </pc:picChg>
      </pc:sldChg>
      <pc:sldMasterChg chg="modTransition modSldLayout">
        <pc:chgData name="Anna Zakrzewska" userId="S::anna.zakrzewska@sp2ostrowmaz.pl::41984a86-a716-4900-80e1-c533875878a0" providerId="AD" clId="Web-{59CE8261-809F-D9E4-861D-5189531A176F}" dt="2023-05-01T08:35:12.069" v="244"/>
        <pc:sldMasterMkLst>
          <pc:docMk/>
          <pc:sldMasterMk cId="4007599058" sldId="2147483672"/>
        </pc:sldMasterMkLst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483257986" sldId="2147483673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360770285" sldId="2147483674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2963855006" sldId="2147483675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3493842004" sldId="2147483676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4077565622" sldId="2147483677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2809637915" sldId="2147483678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2572906448" sldId="2147483679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1753086959" sldId="2147483680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1986914829" sldId="2147483681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3619715697" sldId="2147483682"/>
          </pc:sldLayoutMkLst>
        </pc:sldLayoutChg>
        <pc:sldLayoutChg chg="modTransition">
          <pc:chgData name="Anna Zakrzewska" userId="S::anna.zakrzewska@sp2ostrowmaz.pl::41984a86-a716-4900-80e1-c533875878a0" providerId="AD" clId="Web-{59CE8261-809F-D9E4-861D-5189531A176F}" dt="2023-05-01T08:35:12.069" v="244"/>
          <pc:sldLayoutMkLst>
            <pc:docMk/>
            <pc:sldMasterMk cId="4007599058" sldId="2147483672"/>
            <pc:sldLayoutMk cId="273509698" sldId="2147483683"/>
          </pc:sldLayoutMkLst>
        </pc:sldLayoutChg>
      </pc:sldMasterChg>
    </pc:docChg>
  </pc:docChgLst>
  <pc:docChgLst>
    <pc:chgData name="Anna Zakrzewska" userId="S::anna.zakrzewska@sp2ostrowmaz.pl::41984a86-a716-4900-80e1-c533875878a0" providerId="AD" clId="Web-{5C167400-2849-DFAA-D860-C638CE393FBD}"/>
    <pc:docChg chg="addSld delSld modSld sldOrd">
      <pc:chgData name="Anna Zakrzewska" userId="S::anna.zakrzewska@sp2ostrowmaz.pl::41984a86-a716-4900-80e1-c533875878a0" providerId="AD" clId="Web-{5C167400-2849-DFAA-D860-C638CE393FBD}" dt="2023-04-29T10:39:01.188" v="741"/>
      <pc:docMkLst>
        <pc:docMk/>
      </pc:docMkLst>
      <pc:sldChg chg="modTransition modAnim">
        <pc:chgData name="Anna Zakrzewska" userId="S::anna.zakrzewska@sp2ostrowmaz.pl::41984a86-a716-4900-80e1-c533875878a0" providerId="AD" clId="Web-{5C167400-2849-DFAA-D860-C638CE393FBD}" dt="2023-04-29T10:04:22.320" v="383"/>
        <pc:sldMkLst>
          <pc:docMk/>
          <pc:sldMk cId="613837375" sldId="257"/>
        </pc:sldMkLst>
      </pc:sldChg>
      <pc:sldChg chg="addAnim modAnim">
        <pc:chgData name="Anna Zakrzewska" userId="S::anna.zakrzewska@sp2ostrowmaz.pl::41984a86-a716-4900-80e1-c533875878a0" providerId="AD" clId="Web-{5C167400-2849-DFAA-D860-C638CE393FBD}" dt="2023-04-29T10:04:31.320" v="384"/>
        <pc:sldMkLst>
          <pc:docMk/>
          <pc:sldMk cId="1801644344" sldId="259"/>
        </pc:sldMkLst>
      </pc:sldChg>
      <pc:sldChg chg="addAnim modAnim">
        <pc:chgData name="Anna Zakrzewska" userId="S::anna.zakrzewska@sp2ostrowmaz.pl::41984a86-a716-4900-80e1-c533875878a0" providerId="AD" clId="Web-{5C167400-2849-DFAA-D860-C638CE393FBD}" dt="2023-04-29T10:06:04.531" v="386"/>
        <pc:sldMkLst>
          <pc:docMk/>
          <pc:sldMk cId="2675053771" sldId="260"/>
        </pc:sldMkLst>
      </pc:sldChg>
      <pc:sldChg chg="addSp delSp modSp mod setBg">
        <pc:chgData name="Anna Zakrzewska" userId="S::anna.zakrzewska@sp2ostrowmaz.pl::41984a86-a716-4900-80e1-c533875878a0" providerId="AD" clId="Web-{5C167400-2849-DFAA-D860-C638CE393FBD}" dt="2023-04-29T10:22:05.513" v="558"/>
        <pc:sldMkLst>
          <pc:docMk/>
          <pc:sldMk cId="3120261108" sldId="261"/>
        </pc:sldMkLst>
        <pc:spChg chg="mod">
          <ac:chgData name="Anna Zakrzewska" userId="S::anna.zakrzewska@sp2ostrowmaz.pl::41984a86-a716-4900-80e1-c533875878a0" providerId="AD" clId="Web-{5C167400-2849-DFAA-D860-C638CE393FBD}" dt="2023-04-29T10:22:05.513" v="558"/>
          <ac:spMkLst>
            <pc:docMk/>
            <pc:sldMk cId="3120261108" sldId="261"/>
            <ac:spMk id="2" creationId="{93956596-8F80-7790-EEE4-196FBD5C363A}"/>
          </ac:spMkLst>
        </pc:spChg>
        <pc:spChg chg="mod">
          <ac:chgData name="Anna Zakrzewska" userId="S::anna.zakrzewska@sp2ostrowmaz.pl::41984a86-a716-4900-80e1-c533875878a0" providerId="AD" clId="Web-{5C167400-2849-DFAA-D860-C638CE393FBD}" dt="2023-04-29T10:22:05.513" v="558"/>
          <ac:spMkLst>
            <pc:docMk/>
            <pc:sldMk cId="3120261108" sldId="261"/>
            <ac:spMk id="3" creationId="{E61175B6-82E8-C0EB-C92D-1EEE3ED3A66A}"/>
          </ac:spMkLst>
        </pc:spChg>
        <pc:spChg chg="add del">
          <ac:chgData name="Anna Zakrzewska" userId="S::anna.zakrzewska@sp2ostrowmaz.pl::41984a86-a716-4900-80e1-c533875878a0" providerId="AD" clId="Web-{5C167400-2849-DFAA-D860-C638CE393FBD}" dt="2023-04-29T10:22:05.513" v="558"/>
          <ac:spMkLst>
            <pc:docMk/>
            <pc:sldMk cId="3120261108" sldId="261"/>
            <ac:spMk id="9" creationId="{460B0EFB-53ED-4F35-B05D-F658EA021C65}"/>
          </ac:spMkLst>
        </pc:spChg>
        <pc:spChg chg="add del">
          <ac:chgData name="Anna Zakrzewska" userId="S::anna.zakrzewska@sp2ostrowmaz.pl::41984a86-a716-4900-80e1-c533875878a0" providerId="AD" clId="Web-{5C167400-2849-DFAA-D860-C638CE393FBD}" dt="2023-04-29T10:22:05.513" v="558"/>
          <ac:spMkLst>
            <pc:docMk/>
            <pc:sldMk cId="3120261108" sldId="261"/>
            <ac:spMk id="11" creationId="{835EF3DD-7D43-4A27-8967-A92FD8CC9365}"/>
          </ac:spMkLst>
        </pc:spChg>
        <pc:spChg chg="add">
          <ac:chgData name="Anna Zakrzewska" userId="S::anna.zakrzewska@sp2ostrowmaz.pl::41984a86-a716-4900-80e1-c533875878a0" providerId="AD" clId="Web-{5C167400-2849-DFAA-D860-C638CE393FBD}" dt="2023-04-29T10:22:05.513" v="558"/>
          <ac:spMkLst>
            <pc:docMk/>
            <pc:sldMk cId="3120261108" sldId="261"/>
            <ac:spMk id="16" creationId="{04812C46-200A-4DEB-A05E-3ED6C68C2387}"/>
          </ac:spMkLst>
        </pc:spChg>
        <pc:spChg chg="add">
          <ac:chgData name="Anna Zakrzewska" userId="S::anna.zakrzewska@sp2ostrowmaz.pl::41984a86-a716-4900-80e1-c533875878a0" providerId="AD" clId="Web-{5C167400-2849-DFAA-D860-C638CE393FBD}" dt="2023-04-29T10:22:05.513" v="558"/>
          <ac:spMkLst>
            <pc:docMk/>
            <pc:sldMk cId="3120261108" sldId="261"/>
            <ac:spMk id="18" creationId="{D1EA859B-E555-4109-94F3-6700E046E008}"/>
          </ac:spMkLst>
        </pc:spChg>
        <pc:picChg chg="add mod ord">
          <ac:chgData name="Anna Zakrzewska" userId="S::anna.zakrzewska@sp2ostrowmaz.pl::41984a86-a716-4900-80e1-c533875878a0" providerId="AD" clId="Web-{5C167400-2849-DFAA-D860-C638CE393FBD}" dt="2023-04-29T10:22:05.513" v="558"/>
          <ac:picMkLst>
            <pc:docMk/>
            <pc:sldMk cId="3120261108" sldId="261"/>
            <ac:picMk id="4" creationId="{220326AF-D87B-62D9-A3B0-31E4890B8DB4}"/>
          </ac:picMkLst>
        </pc:picChg>
        <pc:picChg chg="add del">
          <ac:chgData name="Anna Zakrzewska" userId="S::anna.zakrzewska@sp2ostrowmaz.pl::41984a86-a716-4900-80e1-c533875878a0" providerId="AD" clId="Web-{5C167400-2849-DFAA-D860-C638CE393FBD}" dt="2023-04-29T10:21:57.684" v="556"/>
          <ac:picMkLst>
            <pc:docMk/>
            <pc:sldMk cId="3120261108" sldId="261"/>
            <ac:picMk id="5" creationId="{494E1C26-8087-3AC3-F5ED-E555110AC2CC}"/>
          </ac:picMkLst>
        </pc:picChg>
      </pc:sldChg>
      <pc:sldChg chg="del modTransition modAnim">
        <pc:chgData name="Anna Zakrzewska" userId="S::anna.zakrzewska@sp2ostrowmaz.pl::41984a86-a716-4900-80e1-c533875878a0" providerId="AD" clId="Web-{5C167400-2849-DFAA-D860-C638CE393FBD}" dt="2023-04-29T10:15:43.765" v="545"/>
        <pc:sldMkLst>
          <pc:docMk/>
          <pc:sldMk cId="1853073830" sldId="262"/>
        </pc:sldMkLst>
      </pc:sldChg>
      <pc:sldChg chg="addSp delSp modSp modAnim">
        <pc:chgData name="Anna Zakrzewska" userId="S::anna.zakrzewska@sp2ostrowmaz.pl::41984a86-a716-4900-80e1-c533875878a0" providerId="AD" clId="Web-{5C167400-2849-DFAA-D860-C638CE393FBD}" dt="2023-04-29T10:07:36.905" v="395" actId="1076"/>
        <pc:sldMkLst>
          <pc:docMk/>
          <pc:sldMk cId="3601728670" sldId="263"/>
        </pc:sldMkLst>
        <pc:spChg chg="add del">
          <ac:chgData name="Anna Zakrzewska" userId="S::anna.zakrzewska@sp2ostrowmaz.pl::41984a86-a716-4900-80e1-c533875878a0" providerId="AD" clId="Web-{5C167400-2849-DFAA-D860-C638CE393FBD}" dt="2023-04-29T10:07:22.858" v="392"/>
          <ac:spMkLst>
            <pc:docMk/>
            <pc:sldMk cId="3601728670" sldId="263"/>
            <ac:spMk id="3" creationId="{9097BD39-99A7-D236-3AC6-CE6853425405}"/>
          </ac:spMkLst>
        </pc:spChg>
        <pc:picChg chg="mod">
          <ac:chgData name="Anna Zakrzewska" userId="S::anna.zakrzewska@sp2ostrowmaz.pl::41984a86-a716-4900-80e1-c533875878a0" providerId="AD" clId="Web-{5C167400-2849-DFAA-D860-C638CE393FBD}" dt="2023-04-29T10:07:06.044" v="390"/>
          <ac:picMkLst>
            <pc:docMk/>
            <pc:sldMk cId="3601728670" sldId="263"/>
            <ac:picMk id="4" creationId="{725F90B9-C777-793A-BBCC-A6E38E7BF740}"/>
          </ac:picMkLst>
        </pc:picChg>
        <pc:picChg chg="mod">
          <ac:chgData name="Anna Zakrzewska" userId="S::anna.zakrzewska@sp2ostrowmaz.pl::41984a86-a716-4900-80e1-c533875878a0" providerId="AD" clId="Web-{5C167400-2849-DFAA-D860-C638CE393FBD}" dt="2023-04-29T10:07:36.905" v="395" actId="1076"/>
          <ac:picMkLst>
            <pc:docMk/>
            <pc:sldMk cId="3601728670" sldId="263"/>
            <ac:picMk id="5" creationId="{211808AE-BF1F-B82A-8F1C-16220DB49E77}"/>
          </ac:picMkLst>
        </pc:picChg>
      </pc:sldChg>
      <pc:sldChg chg="ord">
        <pc:chgData name="Anna Zakrzewska" userId="S::anna.zakrzewska@sp2ostrowmaz.pl::41984a86-a716-4900-80e1-c533875878a0" providerId="AD" clId="Web-{5C167400-2849-DFAA-D860-C638CE393FBD}" dt="2023-04-29T10:24:35.299" v="559"/>
        <pc:sldMkLst>
          <pc:docMk/>
          <pc:sldMk cId="519746506" sldId="265"/>
        </pc:sldMkLst>
      </pc:sldChg>
      <pc:sldChg chg="addSp delSp modSp mod ord setBg">
        <pc:chgData name="Anna Zakrzewska" userId="S::anna.zakrzewska@sp2ostrowmaz.pl::41984a86-a716-4900-80e1-c533875878a0" providerId="AD" clId="Web-{5C167400-2849-DFAA-D860-C638CE393FBD}" dt="2023-04-29T10:32:23.237" v="696" actId="20577"/>
        <pc:sldMkLst>
          <pc:docMk/>
          <pc:sldMk cId="1096547242" sldId="276"/>
        </pc:sldMkLst>
        <pc:spChg chg="mod ord">
          <ac:chgData name="Anna Zakrzewska" userId="S::anna.zakrzewska@sp2ostrowmaz.pl::41984a86-a716-4900-80e1-c533875878a0" providerId="AD" clId="Web-{5C167400-2849-DFAA-D860-C638CE393FBD}" dt="2023-04-29T10:32:23.237" v="696" actId="20577"/>
          <ac:spMkLst>
            <pc:docMk/>
            <pc:sldMk cId="1096547242" sldId="276"/>
            <ac:spMk id="2" creationId="{AFFD0424-250C-A6D4-6DD5-9146F2FFE5A5}"/>
          </ac:spMkLst>
        </pc:spChg>
        <pc:spChg chg="del">
          <ac:chgData name="Anna Zakrzewska" userId="S::anna.zakrzewska@sp2ostrowmaz.pl::41984a86-a716-4900-80e1-c533875878a0" providerId="AD" clId="Web-{5C167400-2849-DFAA-D860-C638CE393FBD}" dt="2023-04-29T10:25:13.207" v="578"/>
          <ac:spMkLst>
            <pc:docMk/>
            <pc:sldMk cId="1096547242" sldId="276"/>
            <ac:spMk id="3" creationId="{F2D2411E-3DA3-71BD-E699-0BC59316E27C}"/>
          </ac:spMkLst>
        </pc:spChg>
        <pc:spChg chg="add mod">
          <ac:chgData name="Anna Zakrzewska" userId="S::anna.zakrzewska@sp2ostrowmaz.pl::41984a86-a716-4900-80e1-c533875878a0" providerId="AD" clId="Web-{5C167400-2849-DFAA-D860-C638CE393FBD}" dt="2023-04-29T10:32:17.174" v="695" actId="20577"/>
          <ac:spMkLst>
            <pc:docMk/>
            <pc:sldMk cId="1096547242" sldId="276"/>
            <ac:spMk id="7" creationId="{BB8E7E90-6F2C-73B1-6D72-8CCC6F368751}"/>
          </ac:spMkLst>
        </pc:spChg>
        <pc:spChg chg="add">
          <ac:chgData name="Anna Zakrzewska" userId="S::anna.zakrzewska@sp2ostrowmaz.pl::41984a86-a716-4900-80e1-c533875878a0" providerId="AD" clId="Web-{5C167400-2849-DFAA-D860-C638CE393FBD}" dt="2023-04-29T10:25:41.973" v="581"/>
          <ac:spMkLst>
            <pc:docMk/>
            <pc:sldMk cId="1096547242" sldId="276"/>
            <ac:spMk id="11" creationId="{848F64AA-5BE2-4280-BEFA-DC288118FCCE}"/>
          </ac:spMkLst>
        </pc:spChg>
        <pc:picChg chg="add mod ord">
          <ac:chgData name="Anna Zakrzewska" userId="S::anna.zakrzewska@sp2ostrowmaz.pl::41984a86-a716-4900-80e1-c533875878a0" providerId="AD" clId="Web-{5C167400-2849-DFAA-D860-C638CE393FBD}" dt="2023-04-29T10:25:41.973" v="581"/>
          <ac:picMkLst>
            <pc:docMk/>
            <pc:sldMk cId="1096547242" sldId="276"/>
            <ac:picMk id="4" creationId="{E85E8777-04F2-9DF4-CE5A-BB64C83D5171}"/>
          </ac:picMkLst>
        </pc:picChg>
        <pc:picChg chg="add mod">
          <ac:chgData name="Anna Zakrzewska" userId="S::anna.zakrzewska@sp2ostrowmaz.pl::41984a86-a716-4900-80e1-c533875878a0" providerId="AD" clId="Web-{5C167400-2849-DFAA-D860-C638CE393FBD}" dt="2023-04-29T10:25:41.973" v="581"/>
          <ac:picMkLst>
            <pc:docMk/>
            <pc:sldMk cId="1096547242" sldId="276"/>
            <ac:picMk id="5" creationId="{E9F22FAD-231E-5F3C-B09F-45712183D4EA}"/>
          </ac:picMkLst>
        </pc:picChg>
        <pc:picChg chg="add mod">
          <ac:chgData name="Anna Zakrzewska" userId="S::anna.zakrzewska@sp2ostrowmaz.pl::41984a86-a716-4900-80e1-c533875878a0" providerId="AD" clId="Web-{5C167400-2849-DFAA-D860-C638CE393FBD}" dt="2023-04-29T10:25:41.973" v="581"/>
          <ac:picMkLst>
            <pc:docMk/>
            <pc:sldMk cId="1096547242" sldId="276"/>
            <ac:picMk id="6" creationId="{A72DD637-DBB8-F5E0-5907-40A56D610A2F}"/>
          </ac:picMkLst>
        </pc:picChg>
      </pc:sldChg>
      <pc:sldChg chg="addAnim modAnim">
        <pc:chgData name="Anna Zakrzewska" userId="S::anna.zakrzewska@sp2ostrowmaz.pl::41984a86-a716-4900-80e1-c533875878a0" providerId="AD" clId="Web-{5C167400-2849-DFAA-D860-C638CE393FBD}" dt="2023-04-29T10:08:05.796" v="398"/>
        <pc:sldMkLst>
          <pc:docMk/>
          <pc:sldMk cId="1100108459" sldId="277"/>
        </pc:sldMkLst>
      </pc:sldChg>
      <pc:sldChg chg="addSp modSp addAnim modAnim">
        <pc:chgData name="Anna Zakrzewska" userId="S::anna.zakrzewska@sp2ostrowmaz.pl::41984a86-a716-4900-80e1-c533875878a0" providerId="AD" clId="Web-{5C167400-2849-DFAA-D860-C638CE393FBD}" dt="2023-04-29T10:00:16.030" v="376"/>
        <pc:sldMkLst>
          <pc:docMk/>
          <pc:sldMk cId="4006997098" sldId="279"/>
        </pc:sldMkLst>
        <pc:spChg chg="mod">
          <ac:chgData name="Anna Zakrzewska" userId="S::anna.zakrzewska@sp2ostrowmaz.pl::41984a86-a716-4900-80e1-c533875878a0" providerId="AD" clId="Web-{5C167400-2849-DFAA-D860-C638CE393FBD}" dt="2023-04-29T09:58:33.667" v="363" actId="14100"/>
          <ac:spMkLst>
            <pc:docMk/>
            <pc:sldMk cId="4006997098" sldId="279"/>
            <ac:spMk id="2" creationId="{F093A523-F8A3-F692-85C0-20E6FEFF283A}"/>
          </ac:spMkLst>
        </pc:spChg>
        <pc:spChg chg="mod">
          <ac:chgData name="Anna Zakrzewska" userId="S::anna.zakrzewska@sp2ostrowmaz.pl::41984a86-a716-4900-80e1-c533875878a0" providerId="AD" clId="Web-{5C167400-2849-DFAA-D860-C638CE393FBD}" dt="2023-04-29T09:47:22.066" v="97" actId="20577"/>
          <ac:spMkLst>
            <pc:docMk/>
            <pc:sldMk cId="4006997098" sldId="279"/>
            <ac:spMk id="3" creationId="{C832F226-599F-1646-B682-A4950DE24E2B}"/>
          </ac:spMkLst>
        </pc:spChg>
        <pc:spChg chg="add mod">
          <ac:chgData name="Anna Zakrzewska" userId="S::anna.zakrzewska@sp2ostrowmaz.pl::41984a86-a716-4900-80e1-c533875878a0" providerId="AD" clId="Web-{5C167400-2849-DFAA-D860-C638CE393FBD}" dt="2023-04-29T09:59:10.403" v="367" actId="20577"/>
          <ac:spMkLst>
            <pc:docMk/>
            <pc:sldMk cId="4006997098" sldId="279"/>
            <ac:spMk id="6" creationId="{E35E2056-47CD-CC36-7079-C9C7E2C1FBA3}"/>
          </ac:spMkLst>
        </pc:spChg>
        <pc:spChg chg="add mod">
          <ac:chgData name="Anna Zakrzewska" userId="S::anna.zakrzewska@sp2ostrowmaz.pl::41984a86-a716-4900-80e1-c533875878a0" providerId="AD" clId="Web-{5C167400-2849-DFAA-D860-C638CE393FBD}" dt="2023-04-29T09:59:26.450" v="372" actId="1076"/>
          <ac:spMkLst>
            <pc:docMk/>
            <pc:sldMk cId="4006997098" sldId="279"/>
            <ac:spMk id="7" creationId="{08AD35AE-4AE2-5B46-AD6F-602C7B1E0F1E}"/>
          </ac:spMkLst>
        </pc:spChg>
      </pc:sldChg>
      <pc:sldChg chg="modSp new del">
        <pc:chgData name="Anna Zakrzewska" userId="S::anna.zakrzewska@sp2ostrowmaz.pl::41984a86-a716-4900-80e1-c533875878a0" providerId="AD" clId="Web-{5C167400-2849-DFAA-D860-C638CE393FBD}" dt="2023-04-29T10:17:21.159" v="548"/>
        <pc:sldMkLst>
          <pc:docMk/>
          <pc:sldMk cId="2520099616" sldId="280"/>
        </pc:sldMkLst>
        <pc:spChg chg="mod">
          <ac:chgData name="Anna Zakrzewska" userId="S::anna.zakrzewska@sp2ostrowmaz.pl::41984a86-a716-4900-80e1-c533875878a0" providerId="AD" clId="Web-{5C167400-2849-DFAA-D860-C638CE393FBD}" dt="2023-04-29T10:17:16.643" v="547" actId="20577"/>
          <ac:spMkLst>
            <pc:docMk/>
            <pc:sldMk cId="2520099616" sldId="280"/>
            <ac:spMk id="3" creationId="{4C672FB9-D428-F32C-40D6-1E86E900EAF9}"/>
          </ac:spMkLst>
        </pc:spChg>
      </pc:sldChg>
      <pc:sldChg chg="modSp new">
        <pc:chgData name="Anna Zakrzewska" userId="S::anna.zakrzewska@sp2ostrowmaz.pl::41984a86-a716-4900-80e1-c533875878a0" providerId="AD" clId="Web-{5C167400-2849-DFAA-D860-C638CE393FBD}" dt="2023-04-29T10:17:36.300" v="554" actId="20577"/>
        <pc:sldMkLst>
          <pc:docMk/>
          <pc:sldMk cId="3691123894" sldId="281"/>
        </pc:sldMkLst>
        <pc:spChg chg="mod">
          <ac:chgData name="Anna Zakrzewska" userId="S::anna.zakrzewska@sp2ostrowmaz.pl::41984a86-a716-4900-80e1-c533875878a0" providerId="AD" clId="Web-{5C167400-2849-DFAA-D860-C638CE393FBD}" dt="2023-04-29T10:17:36.300" v="554" actId="20577"/>
          <ac:spMkLst>
            <pc:docMk/>
            <pc:sldMk cId="3691123894" sldId="281"/>
            <ac:spMk id="2" creationId="{C04AE08C-3E34-82C5-4948-550DF28758B4}"/>
          </ac:spMkLst>
        </pc:spChg>
      </pc:sldChg>
      <pc:sldChg chg="addSp delSp modSp new">
        <pc:chgData name="Anna Zakrzewska" userId="S::anna.zakrzewska@sp2ostrowmaz.pl::41984a86-a716-4900-80e1-c533875878a0" providerId="AD" clId="Web-{5C167400-2849-DFAA-D860-C638CE393FBD}" dt="2023-04-29T10:37:02.715" v="731" actId="1076"/>
        <pc:sldMkLst>
          <pc:docMk/>
          <pc:sldMk cId="3394733098" sldId="282"/>
        </pc:sldMkLst>
        <pc:spChg chg="mod">
          <ac:chgData name="Anna Zakrzewska" userId="S::anna.zakrzewska@sp2ostrowmaz.pl::41984a86-a716-4900-80e1-c533875878a0" providerId="AD" clId="Web-{5C167400-2849-DFAA-D860-C638CE393FBD}" dt="2023-04-29T10:33:05.645" v="700" actId="20577"/>
          <ac:spMkLst>
            <pc:docMk/>
            <pc:sldMk cId="3394733098" sldId="282"/>
            <ac:spMk id="2" creationId="{7EEA3E93-F6FA-DFDB-A4D4-7D71CF574DEA}"/>
          </ac:spMkLst>
        </pc:spChg>
        <pc:spChg chg="mod">
          <ac:chgData name="Anna Zakrzewska" userId="S::anna.zakrzewska@sp2ostrowmaz.pl::41984a86-a716-4900-80e1-c533875878a0" providerId="AD" clId="Web-{5C167400-2849-DFAA-D860-C638CE393FBD}" dt="2023-04-29T10:36:51.512" v="728" actId="1076"/>
          <ac:spMkLst>
            <pc:docMk/>
            <pc:sldMk cId="3394733098" sldId="282"/>
            <ac:spMk id="3" creationId="{70B11276-CD5D-3AC8-D8E1-32326072DD41}"/>
          </ac:spMkLst>
        </pc:spChg>
        <pc:spChg chg="add mod">
          <ac:chgData name="Anna Zakrzewska" userId="S::anna.zakrzewska@sp2ostrowmaz.pl::41984a86-a716-4900-80e1-c533875878a0" providerId="AD" clId="Web-{5C167400-2849-DFAA-D860-C638CE393FBD}" dt="2023-04-29T10:37:02.715" v="731" actId="1076"/>
          <ac:spMkLst>
            <pc:docMk/>
            <pc:sldMk cId="3394733098" sldId="282"/>
            <ac:spMk id="4" creationId="{19764F57-299E-3DB8-5BD0-FF946FBBC620}"/>
          </ac:spMkLst>
        </pc:spChg>
        <pc:picChg chg="add mod">
          <ac:chgData name="Anna Zakrzewska" userId="S::anna.zakrzewska@sp2ostrowmaz.pl::41984a86-a716-4900-80e1-c533875878a0" providerId="AD" clId="Web-{5C167400-2849-DFAA-D860-C638CE393FBD}" dt="2023-04-29T10:36:15.823" v="720" actId="1076"/>
          <ac:picMkLst>
            <pc:docMk/>
            <pc:sldMk cId="3394733098" sldId="282"/>
            <ac:picMk id="5" creationId="{0C569624-43C9-E7AA-1F96-08E23BC28B8D}"/>
          </ac:picMkLst>
        </pc:picChg>
        <pc:picChg chg="add del mod">
          <ac:chgData name="Anna Zakrzewska" userId="S::anna.zakrzewska@sp2ostrowmaz.pl::41984a86-a716-4900-80e1-c533875878a0" providerId="AD" clId="Web-{5C167400-2849-DFAA-D860-C638CE393FBD}" dt="2023-04-29T10:35:37.244" v="713"/>
          <ac:picMkLst>
            <pc:docMk/>
            <pc:sldMk cId="3394733098" sldId="282"/>
            <ac:picMk id="6" creationId="{2CD57778-3C3E-40CC-4562-BA76A41106F6}"/>
          </ac:picMkLst>
        </pc:picChg>
        <pc:picChg chg="add del mod">
          <ac:chgData name="Anna Zakrzewska" userId="S::anna.zakrzewska@sp2ostrowmaz.pl::41984a86-a716-4900-80e1-c533875878a0" providerId="AD" clId="Web-{5C167400-2849-DFAA-D860-C638CE393FBD}" dt="2023-04-29T10:36:19.589" v="722"/>
          <ac:picMkLst>
            <pc:docMk/>
            <pc:sldMk cId="3394733098" sldId="282"/>
            <ac:picMk id="7" creationId="{41ED16F7-CF57-1EC4-E00E-15757E7B923C}"/>
          </ac:picMkLst>
        </pc:picChg>
        <pc:picChg chg="add mod">
          <ac:chgData name="Anna Zakrzewska" userId="S::anna.zakrzewska@sp2ostrowmaz.pl::41984a86-a716-4900-80e1-c533875878a0" providerId="AD" clId="Web-{5C167400-2849-DFAA-D860-C638CE393FBD}" dt="2023-04-29T10:36:15.073" v="719" actId="1076"/>
          <ac:picMkLst>
            <pc:docMk/>
            <pc:sldMk cId="3394733098" sldId="282"/>
            <ac:picMk id="8" creationId="{1BE2C567-1B2F-B8DA-78E3-97359E0ECF6E}"/>
          </ac:picMkLst>
        </pc:picChg>
      </pc:sldChg>
      <pc:sldChg chg="addSp delSp modSp new mod setBg">
        <pc:chgData name="Anna Zakrzewska" userId="S::anna.zakrzewska@sp2ostrowmaz.pl::41984a86-a716-4900-80e1-c533875878a0" providerId="AD" clId="Web-{5C167400-2849-DFAA-D860-C638CE393FBD}" dt="2023-04-29T10:39:01.188" v="741"/>
        <pc:sldMkLst>
          <pc:docMk/>
          <pc:sldMk cId="3932725090" sldId="283"/>
        </pc:sldMkLst>
        <pc:spChg chg="mod">
          <ac:chgData name="Anna Zakrzewska" userId="S::anna.zakrzewska@sp2ostrowmaz.pl::41984a86-a716-4900-80e1-c533875878a0" providerId="AD" clId="Web-{5C167400-2849-DFAA-D860-C638CE393FBD}" dt="2023-04-29T10:39:01.188" v="741"/>
          <ac:spMkLst>
            <pc:docMk/>
            <pc:sldMk cId="3932725090" sldId="283"/>
            <ac:spMk id="2" creationId="{795A793A-4E3B-9BAE-B1EC-59A2CB94B0BC}"/>
          </ac:spMkLst>
        </pc:spChg>
        <pc:spChg chg="del">
          <ac:chgData name="Anna Zakrzewska" userId="S::anna.zakrzewska@sp2ostrowmaz.pl::41984a86-a716-4900-80e1-c533875878a0" providerId="AD" clId="Web-{5C167400-2849-DFAA-D860-C638CE393FBD}" dt="2023-04-29T10:38:34.234" v="740"/>
          <ac:spMkLst>
            <pc:docMk/>
            <pc:sldMk cId="3932725090" sldId="283"/>
            <ac:spMk id="3" creationId="{95AE22DE-CEFA-9C61-6999-9C452E91022F}"/>
          </ac:spMkLst>
        </pc:spChg>
        <pc:spChg chg="add del mod">
          <ac:chgData name="Anna Zakrzewska" userId="S::anna.zakrzewska@sp2ostrowmaz.pl::41984a86-a716-4900-80e1-c533875878a0" providerId="AD" clId="Web-{5C167400-2849-DFAA-D860-C638CE393FBD}" dt="2023-04-29T10:37:20.278" v="736"/>
          <ac:spMkLst>
            <pc:docMk/>
            <pc:sldMk cId="3932725090" sldId="283"/>
            <ac:spMk id="8" creationId="{62C51EA1-9964-47C2-391C-9CC390A60253}"/>
          </ac:spMkLst>
        </pc:spChg>
        <pc:spChg chg="add mod">
          <ac:chgData name="Anna Zakrzewska" userId="S::anna.zakrzewska@sp2ostrowmaz.pl::41984a86-a716-4900-80e1-c533875878a0" providerId="AD" clId="Web-{5C167400-2849-DFAA-D860-C638CE393FBD}" dt="2023-04-29T10:38:02.689" v="738" actId="20577"/>
          <ac:spMkLst>
            <pc:docMk/>
            <pc:sldMk cId="3932725090" sldId="283"/>
            <ac:spMk id="9" creationId="{BD01EB47-645A-1657-0B06-521D86D77D3F}"/>
          </ac:spMkLst>
        </pc:spChg>
        <pc:spChg chg="add">
          <ac:chgData name="Anna Zakrzewska" userId="S::anna.zakrzewska@sp2ostrowmaz.pl::41984a86-a716-4900-80e1-c533875878a0" providerId="AD" clId="Web-{5C167400-2849-DFAA-D860-C638CE393FBD}" dt="2023-04-29T10:39:01.188" v="741"/>
          <ac:spMkLst>
            <pc:docMk/>
            <pc:sldMk cId="3932725090" sldId="283"/>
            <ac:spMk id="15" creationId="{0D3E573C-3958-42CC-A225-6B8B07B0F6C9}"/>
          </ac:spMkLst>
        </pc:spChg>
        <pc:spChg chg="add">
          <ac:chgData name="Anna Zakrzewska" userId="S::anna.zakrzewska@sp2ostrowmaz.pl::41984a86-a716-4900-80e1-c533875878a0" providerId="AD" clId="Web-{5C167400-2849-DFAA-D860-C638CE393FBD}" dt="2023-04-29T10:39:01.188" v="741"/>
          <ac:spMkLst>
            <pc:docMk/>
            <pc:sldMk cId="3932725090" sldId="283"/>
            <ac:spMk id="17" creationId="{337AE4E8-E01E-4FD9-89B2-91EF5C7DD54E}"/>
          </ac:spMkLst>
        </pc:spChg>
        <pc:picChg chg="add mod ord">
          <ac:chgData name="Anna Zakrzewska" userId="S::anna.zakrzewska@sp2ostrowmaz.pl::41984a86-a716-4900-80e1-c533875878a0" providerId="AD" clId="Web-{5C167400-2849-DFAA-D860-C638CE393FBD}" dt="2023-04-29T10:39:01.188" v="741"/>
          <ac:picMkLst>
            <pc:docMk/>
            <pc:sldMk cId="3932725090" sldId="283"/>
            <ac:picMk id="5" creationId="{FAF09A64-5C49-6318-A70E-5829657A76A6}"/>
          </ac:picMkLst>
        </pc:picChg>
        <pc:picChg chg="add mod">
          <ac:chgData name="Anna Zakrzewska" userId="S::anna.zakrzewska@sp2ostrowmaz.pl::41984a86-a716-4900-80e1-c533875878a0" providerId="AD" clId="Web-{5C167400-2849-DFAA-D860-C638CE393FBD}" dt="2023-04-29T10:39:01.188" v="741"/>
          <ac:picMkLst>
            <pc:docMk/>
            <pc:sldMk cId="3932725090" sldId="283"/>
            <ac:picMk id="7" creationId="{8B251035-02AA-8EB6-9FE6-62246F3F3FAD}"/>
          </ac:picMkLst>
        </pc:picChg>
        <pc:picChg chg="add mod ord">
          <ac:chgData name="Anna Zakrzewska" userId="S::anna.zakrzewska@sp2ostrowmaz.pl::41984a86-a716-4900-80e1-c533875878a0" providerId="AD" clId="Web-{5C167400-2849-DFAA-D860-C638CE393FBD}" dt="2023-04-29T10:39:01.188" v="741"/>
          <ac:picMkLst>
            <pc:docMk/>
            <pc:sldMk cId="3932725090" sldId="283"/>
            <ac:picMk id="10" creationId="{2F522081-C723-2B13-DF77-F510E7312CE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75F77-66D1-4A69-8422-B2997A678C0E}" type="doc">
      <dgm:prSet loTypeId="urn:microsoft.com/office/officeart/2005/8/layout/default" loCatId="list" qsTypeId="urn:microsoft.com/office/officeart/2005/8/quickstyle/3d4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F0938F0-8254-4303-ABE7-FD403CE74836}">
      <dgm:prSet/>
      <dgm:spPr/>
      <dgm:t>
        <a:bodyPr/>
        <a:lstStyle/>
        <a:p>
          <a:r>
            <a:rPr lang="en-US"/>
            <a:t>Mania</a:t>
          </a:r>
        </a:p>
      </dgm:t>
    </dgm:pt>
    <dgm:pt modelId="{BDEC4A1E-54C6-47D3-BF3E-79509B6A92FE}" type="parTrans" cxnId="{D63D44DA-6F8B-4AE6-BF1C-E25D1FD3DDEA}">
      <dgm:prSet/>
      <dgm:spPr/>
      <dgm:t>
        <a:bodyPr/>
        <a:lstStyle/>
        <a:p>
          <a:endParaRPr lang="en-US"/>
        </a:p>
      </dgm:t>
    </dgm:pt>
    <dgm:pt modelId="{C967D591-5C9C-46AD-8DB4-513EBC90A978}" type="sibTrans" cxnId="{D63D44DA-6F8B-4AE6-BF1C-E25D1FD3DDEA}">
      <dgm:prSet/>
      <dgm:spPr/>
      <dgm:t>
        <a:bodyPr/>
        <a:lstStyle/>
        <a:p>
          <a:endParaRPr lang="en-US"/>
        </a:p>
      </dgm:t>
    </dgm:pt>
    <dgm:pt modelId="{C292ABF3-D2D5-4883-B910-CD6491059D9C}">
      <dgm:prSet/>
      <dgm:spPr/>
      <dgm:t>
        <a:bodyPr/>
        <a:lstStyle/>
        <a:p>
          <a:r>
            <a:rPr lang="en-US"/>
            <a:t>Depresja</a:t>
          </a:r>
        </a:p>
      </dgm:t>
    </dgm:pt>
    <dgm:pt modelId="{A96352C1-16C5-4048-B4E5-DC89A25B36F9}" type="parTrans" cxnId="{ACDBE221-40E3-44E5-83E5-756CF05E7B05}">
      <dgm:prSet/>
      <dgm:spPr/>
      <dgm:t>
        <a:bodyPr/>
        <a:lstStyle/>
        <a:p>
          <a:endParaRPr lang="en-US"/>
        </a:p>
      </dgm:t>
    </dgm:pt>
    <dgm:pt modelId="{16418764-B6E7-4CE7-B34B-34F741EB3A21}" type="sibTrans" cxnId="{ACDBE221-40E3-44E5-83E5-756CF05E7B05}">
      <dgm:prSet/>
      <dgm:spPr/>
      <dgm:t>
        <a:bodyPr/>
        <a:lstStyle/>
        <a:p>
          <a:endParaRPr lang="en-US"/>
        </a:p>
      </dgm:t>
    </dgm:pt>
    <dgm:pt modelId="{05F067E2-FA8C-4ABC-8605-EA2AA5FB0F87}">
      <dgm:prSet/>
      <dgm:spPr/>
      <dgm:t>
        <a:bodyPr/>
        <a:lstStyle/>
        <a:p>
          <a:r>
            <a:rPr lang="en-US"/>
            <a:t>Fobie</a:t>
          </a:r>
        </a:p>
      </dgm:t>
    </dgm:pt>
    <dgm:pt modelId="{2B7C6B34-EECA-4825-AD85-BF309A9EAFE5}" type="parTrans" cxnId="{D446823E-ED4A-4F3E-B12C-452D80419D2D}">
      <dgm:prSet/>
      <dgm:spPr/>
      <dgm:t>
        <a:bodyPr/>
        <a:lstStyle/>
        <a:p>
          <a:endParaRPr lang="en-US"/>
        </a:p>
      </dgm:t>
    </dgm:pt>
    <dgm:pt modelId="{EAD560D7-4E04-4E85-ADD1-7D8356B90BA5}" type="sibTrans" cxnId="{D446823E-ED4A-4F3E-B12C-452D80419D2D}">
      <dgm:prSet/>
      <dgm:spPr/>
      <dgm:t>
        <a:bodyPr/>
        <a:lstStyle/>
        <a:p>
          <a:endParaRPr lang="en-US"/>
        </a:p>
      </dgm:t>
    </dgm:pt>
    <dgm:pt modelId="{2A118551-D46B-492E-BA39-E2C866637A38}">
      <dgm:prSet/>
      <dgm:spPr/>
      <dgm:t>
        <a:bodyPr/>
        <a:lstStyle/>
        <a:p>
          <a:r>
            <a:rPr lang="en-US"/>
            <a:t>Schizofremia</a:t>
          </a:r>
        </a:p>
      </dgm:t>
    </dgm:pt>
    <dgm:pt modelId="{E120FA26-14E5-4395-BE8A-D861E46E12D0}" type="parTrans" cxnId="{7D6FD744-2773-4F40-B2D4-F306FC019772}">
      <dgm:prSet/>
      <dgm:spPr/>
      <dgm:t>
        <a:bodyPr/>
        <a:lstStyle/>
        <a:p>
          <a:endParaRPr lang="en-US"/>
        </a:p>
      </dgm:t>
    </dgm:pt>
    <dgm:pt modelId="{D4D9AA16-92EA-4FA0-8333-9CD23AC221FC}" type="sibTrans" cxnId="{7D6FD744-2773-4F40-B2D4-F306FC019772}">
      <dgm:prSet/>
      <dgm:spPr/>
      <dgm:t>
        <a:bodyPr/>
        <a:lstStyle/>
        <a:p>
          <a:endParaRPr lang="en-US"/>
        </a:p>
      </dgm:t>
    </dgm:pt>
    <dgm:pt modelId="{B6EBCE00-5A3C-4D97-B018-1E24D246154F}">
      <dgm:prSet/>
      <dgm:spPr/>
      <dgm:t>
        <a:bodyPr/>
        <a:lstStyle/>
        <a:p>
          <a:r>
            <a:rPr lang="en-US"/>
            <a:t>Zaburzenia osobowości</a:t>
          </a:r>
        </a:p>
      </dgm:t>
    </dgm:pt>
    <dgm:pt modelId="{3023A294-8153-4D63-AB6C-260DAF0A0F42}" type="parTrans" cxnId="{30ECD140-9FF4-4983-89DC-B39BB14787C0}">
      <dgm:prSet/>
      <dgm:spPr/>
      <dgm:t>
        <a:bodyPr/>
        <a:lstStyle/>
        <a:p>
          <a:endParaRPr lang="en-US"/>
        </a:p>
      </dgm:t>
    </dgm:pt>
    <dgm:pt modelId="{BBE4C91B-BD43-4B17-9A8E-7892DBB51ABB}" type="sibTrans" cxnId="{30ECD140-9FF4-4983-89DC-B39BB14787C0}">
      <dgm:prSet/>
      <dgm:spPr/>
      <dgm:t>
        <a:bodyPr/>
        <a:lstStyle/>
        <a:p>
          <a:endParaRPr lang="en-US"/>
        </a:p>
      </dgm:t>
    </dgm:pt>
    <dgm:pt modelId="{E570A1B7-806E-48F1-BCFA-F51BD8C348A1}">
      <dgm:prSet/>
      <dgm:spPr/>
      <dgm:t>
        <a:bodyPr/>
        <a:lstStyle/>
        <a:p>
          <a:r>
            <a:rPr lang="en-US"/>
            <a:t>Zaburzenia odżywania</a:t>
          </a:r>
        </a:p>
      </dgm:t>
    </dgm:pt>
    <dgm:pt modelId="{3AE6BE94-A5D2-4B84-B02F-3DC16B5A1BAD}" type="parTrans" cxnId="{7E0C889D-4526-4986-9197-286784BADF2D}">
      <dgm:prSet/>
      <dgm:spPr/>
      <dgm:t>
        <a:bodyPr/>
        <a:lstStyle/>
        <a:p>
          <a:endParaRPr lang="en-US"/>
        </a:p>
      </dgm:t>
    </dgm:pt>
    <dgm:pt modelId="{40790392-3B14-4A26-AA4D-7450F1820266}" type="sibTrans" cxnId="{7E0C889D-4526-4986-9197-286784BADF2D}">
      <dgm:prSet/>
      <dgm:spPr/>
      <dgm:t>
        <a:bodyPr/>
        <a:lstStyle/>
        <a:p>
          <a:endParaRPr lang="en-US"/>
        </a:p>
      </dgm:t>
    </dgm:pt>
    <dgm:pt modelId="{9AAB721E-6E82-474C-8476-2860730E1DF0}">
      <dgm:prSet/>
      <dgm:spPr/>
      <dgm:t>
        <a:bodyPr/>
        <a:lstStyle/>
        <a:p>
          <a:r>
            <a:rPr lang="en-US"/>
            <a:t>Nerwice</a:t>
          </a:r>
        </a:p>
      </dgm:t>
    </dgm:pt>
    <dgm:pt modelId="{327D5EBB-ACA4-4AA1-BA90-E3BAF4DA0D50}" type="parTrans" cxnId="{9C7A856B-D8F0-4828-AB58-58BA93086D1D}">
      <dgm:prSet/>
      <dgm:spPr/>
      <dgm:t>
        <a:bodyPr/>
        <a:lstStyle/>
        <a:p>
          <a:endParaRPr lang="en-US"/>
        </a:p>
      </dgm:t>
    </dgm:pt>
    <dgm:pt modelId="{E9D13CE6-2D6D-458E-AE6A-9030988CACE5}" type="sibTrans" cxnId="{9C7A856B-D8F0-4828-AB58-58BA93086D1D}">
      <dgm:prSet/>
      <dgm:spPr/>
      <dgm:t>
        <a:bodyPr/>
        <a:lstStyle/>
        <a:p>
          <a:endParaRPr lang="en-US"/>
        </a:p>
      </dgm:t>
    </dgm:pt>
    <dgm:pt modelId="{3DEB8080-CC07-4708-9941-268927DC92B3}" type="pres">
      <dgm:prSet presAssocID="{CEF75F77-66D1-4A69-8422-B2997A678C0E}" presName="diagram" presStyleCnt="0">
        <dgm:presLayoutVars>
          <dgm:dir/>
          <dgm:resizeHandles val="exact"/>
        </dgm:presLayoutVars>
      </dgm:prSet>
      <dgm:spPr/>
    </dgm:pt>
    <dgm:pt modelId="{0150A8F5-ABB8-4D6D-BF93-B54D8E1F5EB5}" type="pres">
      <dgm:prSet presAssocID="{4F0938F0-8254-4303-ABE7-FD403CE74836}" presName="node" presStyleLbl="node1" presStyleIdx="0" presStyleCnt="7">
        <dgm:presLayoutVars>
          <dgm:bulletEnabled val="1"/>
        </dgm:presLayoutVars>
      </dgm:prSet>
      <dgm:spPr/>
    </dgm:pt>
    <dgm:pt modelId="{318C8668-7A62-4FE0-8EB7-8FA05ED2CA34}" type="pres">
      <dgm:prSet presAssocID="{C967D591-5C9C-46AD-8DB4-513EBC90A978}" presName="sibTrans" presStyleCnt="0"/>
      <dgm:spPr/>
    </dgm:pt>
    <dgm:pt modelId="{858A303E-C693-4469-8EB8-F031B5358778}" type="pres">
      <dgm:prSet presAssocID="{C292ABF3-D2D5-4883-B910-CD6491059D9C}" presName="node" presStyleLbl="node1" presStyleIdx="1" presStyleCnt="7">
        <dgm:presLayoutVars>
          <dgm:bulletEnabled val="1"/>
        </dgm:presLayoutVars>
      </dgm:prSet>
      <dgm:spPr/>
    </dgm:pt>
    <dgm:pt modelId="{4CE27237-139E-4232-8188-FF48F19A533B}" type="pres">
      <dgm:prSet presAssocID="{16418764-B6E7-4CE7-B34B-34F741EB3A21}" presName="sibTrans" presStyleCnt="0"/>
      <dgm:spPr/>
    </dgm:pt>
    <dgm:pt modelId="{BF11B9CF-2FB9-4E58-AD67-11F15B868A40}" type="pres">
      <dgm:prSet presAssocID="{05F067E2-FA8C-4ABC-8605-EA2AA5FB0F87}" presName="node" presStyleLbl="node1" presStyleIdx="2" presStyleCnt="7">
        <dgm:presLayoutVars>
          <dgm:bulletEnabled val="1"/>
        </dgm:presLayoutVars>
      </dgm:prSet>
      <dgm:spPr/>
    </dgm:pt>
    <dgm:pt modelId="{58DF4A29-0D2E-4DD0-B4E8-8065819DD88E}" type="pres">
      <dgm:prSet presAssocID="{EAD560D7-4E04-4E85-ADD1-7D8356B90BA5}" presName="sibTrans" presStyleCnt="0"/>
      <dgm:spPr/>
    </dgm:pt>
    <dgm:pt modelId="{2E43FA43-DCF0-4D05-925D-A8407C3C5BF2}" type="pres">
      <dgm:prSet presAssocID="{2A118551-D46B-492E-BA39-E2C866637A38}" presName="node" presStyleLbl="node1" presStyleIdx="3" presStyleCnt="7">
        <dgm:presLayoutVars>
          <dgm:bulletEnabled val="1"/>
        </dgm:presLayoutVars>
      </dgm:prSet>
      <dgm:spPr/>
    </dgm:pt>
    <dgm:pt modelId="{8CE75DDC-E749-490F-AA12-F4734E84530D}" type="pres">
      <dgm:prSet presAssocID="{D4D9AA16-92EA-4FA0-8333-9CD23AC221FC}" presName="sibTrans" presStyleCnt="0"/>
      <dgm:spPr/>
    </dgm:pt>
    <dgm:pt modelId="{D3115A0F-961A-4E58-A12A-8594EAB6FDE3}" type="pres">
      <dgm:prSet presAssocID="{B6EBCE00-5A3C-4D97-B018-1E24D246154F}" presName="node" presStyleLbl="node1" presStyleIdx="4" presStyleCnt="7">
        <dgm:presLayoutVars>
          <dgm:bulletEnabled val="1"/>
        </dgm:presLayoutVars>
      </dgm:prSet>
      <dgm:spPr/>
    </dgm:pt>
    <dgm:pt modelId="{B9E19024-AB68-4C7E-AA59-28503D6BE6E1}" type="pres">
      <dgm:prSet presAssocID="{BBE4C91B-BD43-4B17-9A8E-7892DBB51ABB}" presName="sibTrans" presStyleCnt="0"/>
      <dgm:spPr/>
    </dgm:pt>
    <dgm:pt modelId="{A80A3E13-B429-4DA7-9AD8-28AC30625BE6}" type="pres">
      <dgm:prSet presAssocID="{E570A1B7-806E-48F1-BCFA-F51BD8C348A1}" presName="node" presStyleLbl="node1" presStyleIdx="5" presStyleCnt="7">
        <dgm:presLayoutVars>
          <dgm:bulletEnabled val="1"/>
        </dgm:presLayoutVars>
      </dgm:prSet>
      <dgm:spPr/>
    </dgm:pt>
    <dgm:pt modelId="{98FF0D9F-214A-496E-93E5-F2321CFCB7CE}" type="pres">
      <dgm:prSet presAssocID="{40790392-3B14-4A26-AA4D-7450F1820266}" presName="sibTrans" presStyleCnt="0"/>
      <dgm:spPr/>
    </dgm:pt>
    <dgm:pt modelId="{F15C6AD9-28B3-4E7D-A54D-64E12D90542C}" type="pres">
      <dgm:prSet presAssocID="{9AAB721E-6E82-474C-8476-2860730E1DF0}" presName="node" presStyleLbl="node1" presStyleIdx="6" presStyleCnt="7">
        <dgm:presLayoutVars>
          <dgm:bulletEnabled val="1"/>
        </dgm:presLayoutVars>
      </dgm:prSet>
      <dgm:spPr/>
    </dgm:pt>
  </dgm:ptLst>
  <dgm:cxnLst>
    <dgm:cxn modelId="{2F8B7600-B5DA-42F3-B501-646AAF562F88}" type="presOf" srcId="{C292ABF3-D2D5-4883-B910-CD6491059D9C}" destId="{858A303E-C693-4469-8EB8-F031B5358778}" srcOrd="0" destOrd="0" presId="urn:microsoft.com/office/officeart/2005/8/layout/default"/>
    <dgm:cxn modelId="{8FE3EC1D-A8DC-4CFB-A385-11587DC50301}" type="presOf" srcId="{4F0938F0-8254-4303-ABE7-FD403CE74836}" destId="{0150A8F5-ABB8-4D6D-BF93-B54D8E1F5EB5}" srcOrd="0" destOrd="0" presId="urn:microsoft.com/office/officeart/2005/8/layout/default"/>
    <dgm:cxn modelId="{ACDBE221-40E3-44E5-83E5-756CF05E7B05}" srcId="{CEF75F77-66D1-4A69-8422-B2997A678C0E}" destId="{C292ABF3-D2D5-4883-B910-CD6491059D9C}" srcOrd="1" destOrd="0" parTransId="{A96352C1-16C5-4048-B4E5-DC89A25B36F9}" sibTransId="{16418764-B6E7-4CE7-B34B-34F741EB3A21}"/>
    <dgm:cxn modelId="{77B4A325-9AC0-4912-A96B-D470AE7EA1EC}" type="presOf" srcId="{B6EBCE00-5A3C-4D97-B018-1E24D246154F}" destId="{D3115A0F-961A-4E58-A12A-8594EAB6FDE3}" srcOrd="0" destOrd="0" presId="urn:microsoft.com/office/officeart/2005/8/layout/default"/>
    <dgm:cxn modelId="{6C7BE42E-3398-4785-8916-C94E9F9B4C7D}" type="presOf" srcId="{E570A1B7-806E-48F1-BCFA-F51BD8C348A1}" destId="{A80A3E13-B429-4DA7-9AD8-28AC30625BE6}" srcOrd="0" destOrd="0" presId="urn:microsoft.com/office/officeart/2005/8/layout/default"/>
    <dgm:cxn modelId="{D446823E-ED4A-4F3E-B12C-452D80419D2D}" srcId="{CEF75F77-66D1-4A69-8422-B2997A678C0E}" destId="{05F067E2-FA8C-4ABC-8605-EA2AA5FB0F87}" srcOrd="2" destOrd="0" parTransId="{2B7C6B34-EECA-4825-AD85-BF309A9EAFE5}" sibTransId="{EAD560D7-4E04-4E85-ADD1-7D8356B90BA5}"/>
    <dgm:cxn modelId="{30ECD140-9FF4-4983-89DC-B39BB14787C0}" srcId="{CEF75F77-66D1-4A69-8422-B2997A678C0E}" destId="{B6EBCE00-5A3C-4D97-B018-1E24D246154F}" srcOrd="4" destOrd="0" parTransId="{3023A294-8153-4D63-AB6C-260DAF0A0F42}" sibTransId="{BBE4C91B-BD43-4B17-9A8E-7892DBB51ABB}"/>
    <dgm:cxn modelId="{7D6FD744-2773-4F40-B2D4-F306FC019772}" srcId="{CEF75F77-66D1-4A69-8422-B2997A678C0E}" destId="{2A118551-D46B-492E-BA39-E2C866637A38}" srcOrd="3" destOrd="0" parTransId="{E120FA26-14E5-4395-BE8A-D861E46E12D0}" sibTransId="{D4D9AA16-92EA-4FA0-8333-9CD23AC221FC}"/>
    <dgm:cxn modelId="{9C7A856B-D8F0-4828-AB58-58BA93086D1D}" srcId="{CEF75F77-66D1-4A69-8422-B2997A678C0E}" destId="{9AAB721E-6E82-474C-8476-2860730E1DF0}" srcOrd="6" destOrd="0" parTransId="{327D5EBB-ACA4-4AA1-BA90-E3BAF4DA0D50}" sibTransId="{E9D13CE6-2D6D-458E-AE6A-9030988CACE5}"/>
    <dgm:cxn modelId="{D0D69C7A-984D-41DA-9E22-EED8B57DF9E2}" type="presOf" srcId="{05F067E2-FA8C-4ABC-8605-EA2AA5FB0F87}" destId="{BF11B9CF-2FB9-4E58-AD67-11F15B868A40}" srcOrd="0" destOrd="0" presId="urn:microsoft.com/office/officeart/2005/8/layout/default"/>
    <dgm:cxn modelId="{7E0C889D-4526-4986-9197-286784BADF2D}" srcId="{CEF75F77-66D1-4A69-8422-B2997A678C0E}" destId="{E570A1B7-806E-48F1-BCFA-F51BD8C348A1}" srcOrd="5" destOrd="0" parTransId="{3AE6BE94-A5D2-4B84-B02F-3DC16B5A1BAD}" sibTransId="{40790392-3B14-4A26-AA4D-7450F1820266}"/>
    <dgm:cxn modelId="{12EB25D7-D06C-4559-90D9-F77C7B83E991}" type="presOf" srcId="{CEF75F77-66D1-4A69-8422-B2997A678C0E}" destId="{3DEB8080-CC07-4708-9941-268927DC92B3}" srcOrd="0" destOrd="0" presId="urn:microsoft.com/office/officeart/2005/8/layout/default"/>
    <dgm:cxn modelId="{D63D44DA-6F8B-4AE6-BF1C-E25D1FD3DDEA}" srcId="{CEF75F77-66D1-4A69-8422-B2997A678C0E}" destId="{4F0938F0-8254-4303-ABE7-FD403CE74836}" srcOrd="0" destOrd="0" parTransId="{BDEC4A1E-54C6-47D3-BF3E-79509B6A92FE}" sibTransId="{C967D591-5C9C-46AD-8DB4-513EBC90A978}"/>
    <dgm:cxn modelId="{C7E233EE-5217-4602-90E0-FEEB82BE4943}" type="presOf" srcId="{2A118551-D46B-492E-BA39-E2C866637A38}" destId="{2E43FA43-DCF0-4D05-925D-A8407C3C5BF2}" srcOrd="0" destOrd="0" presId="urn:microsoft.com/office/officeart/2005/8/layout/default"/>
    <dgm:cxn modelId="{3D1CF4F7-A0BD-40C1-840E-665F27E9E205}" type="presOf" srcId="{9AAB721E-6E82-474C-8476-2860730E1DF0}" destId="{F15C6AD9-28B3-4E7D-A54D-64E12D90542C}" srcOrd="0" destOrd="0" presId="urn:microsoft.com/office/officeart/2005/8/layout/default"/>
    <dgm:cxn modelId="{DAD43956-A303-438B-9185-50C0A456FDBA}" type="presParOf" srcId="{3DEB8080-CC07-4708-9941-268927DC92B3}" destId="{0150A8F5-ABB8-4D6D-BF93-B54D8E1F5EB5}" srcOrd="0" destOrd="0" presId="urn:microsoft.com/office/officeart/2005/8/layout/default"/>
    <dgm:cxn modelId="{D49CFB66-F9ED-4B16-956D-6A7950DE867F}" type="presParOf" srcId="{3DEB8080-CC07-4708-9941-268927DC92B3}" destId="{318C8668-7A62-4FE0-8EB7-8FA05ED2CA34}" srcOrd="1" destOrd="0" presId="urn:microsoft.com/office/officeart/2005/8/layout/default"/>
    <dgm:cxn modelId="{5F5936CF-420C-406D-A6B2-A9B846F0E604}" type="presParOf" srcId="{3DEB8080-CC07-4708-9941-268927DC92B3}" destId="{858A303E-C693-4469-8EB8-F031B5358778}" srcOrd="2" destOrd="0" presId="urn:microsoft.com/office/officeart/2005/8/layout/default"/>
    <dgm:cxn modelId="{D89D1BB5-CA5F-4A73-B884-2BAC46A23692}" type="presParOf" srcId="{3DEB8080-CC07-4708-9941-268927DC92B3}" destId="{4CE27237-139E-4232-8188-FF48F19A533B}" srcOrd="3" destOrd="0" presId="urn:microsoft.com/office/officeart/2005/8/layout/default"/>
    <dgm:cxn modelId="{7BF397A6-C2A0-466D-875F-BA0762942280}" type="presParOf" srcId="{3DEB8080-CC07-4708-9941-268927DC92B3}" destId="{BF11B9CF-2FB9-4E58-AD67-11F15B868A40}" srcOrd="4" destOrd="0" presId="urn:microsoft.com/office/officeart/2005/8/layout/default"/>
    <dgm:cxn modelId="{785972CD-2E7E-480C-AB28-B86DC60CE461}" type="presParOf" srcId="{3DEB8080-CC07-4708-9941-268927DC92B3}" destId="{58DF4A29-0D2E-4DD0-B4E8-8065819DD88E}" srcOrd="5" destOrd="0" presId="urn:microsoft.com/office/officeart/2005/8/layout/default"/>
    <dgm:cxn modelId="{186DA238-6BE2-47FF-A893-92B10E1386F7}" type="presParOf" srcId="{3DEB8080-CC07-4708-9941-268927DC92B3}" destId="{2E43FA43-DCF0-4D05-925D-A8407C3C5BF2}" srcOrd="6" destOrd="0" presId="urn:microsoft.com/office/officeart/2005/8/layout/default"/>
    <dgm:cxn modelId="{329AC8E3-51D1-430B-9F19-37F92978C7AD}" type="presParOf" srcId="{3DEB8080-CC07-4708-9941-268927DC92B3}" destId="{8CE75DDC-E749-490F-AA12-F4734E84530D}" srcOrd="7" destOrd="0" presId="urn:microsoft.com/office/officeart/2005/8/layout/default"/>
    <dgm:cxn modelId="{4B090DD9-073E-4D81-80BF-90CE601F310B}" type="presParOf" srcId="{3DEB8080-CC07-4708-9941-268927DC92B3}" destId="{D3115A0F-961A-4E58-A12A-8594EAB6FDE3}" srcOrd="8" destOrd="0" presId="urn:microsoft.com/office/officeart/2005/8/layout/default"/>
    <dgm:cxn modelId="{5C855562-29BD-4746-AF3E-18DB0616C9CA}" type="presParOf" srcId="{3DEB8080-CC07-4708-9941-268927DC92B3}" destId="{B9E19024-AB68-4C7E-AA59-28503D6BE6E1}" srcOrd="9" destOrd="0" presId="urn:microsoft.com/office/officeart/2005/8/layout/default"/>
    <dgm:cxn modelId="{D934C1E9-226C-4D68-8749-893F34D409F4}" type="presParOf" srcId="{3DEB8080-CC07-4708-9941-268927DC92B3}" destId="{A80A3E13-B429-4DA7-9AD8-28AC30625BE6}" srcOrd="10" destOrd="0" presId="urn:microsoft.com/office/officeart/2005/8/layout/default"/>
    <dgm:cxn modelId="{54590A13-0440-4FAE-A65E-6FC61D1A082F}" type="presParOf" srcId="{3DEB8080-CC07-4708-9941-268927DC92B3}" destId="{98FF0D9F-214A-496E-93E5-F2321CFCB7CE}" srcOrd="11" destOrd="0" presId="urn:microsoft.com/office/officeart/2005/8/layout/default"/>
    <dgm:cxn modelId="{9892529A-36BE-46A2-9CD9-A941DD0C2D2C}" type="presParOf" srcId="{3DEB8080-CC07-4708-9941-268927DC92B3}" destId="{F15C6AD9-28B3-4E7D-A54D-64E12D90542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0A8F5-ABB8-4D6D-BF93-B54D8E1F5EB5}">
      <dsp:nvSpPr>
        <dsp:cNvPr id="0" name=""/>
        <dsp:cNvSpPr/>
      </dsp:nvSpPr>
      <dsp:spPr>
        <a:xfrm>
          <a:off x="0" y="405532"/>
          <a:ext cx="1704230" cy="10225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Mania</a:t>
          </a:r>
        </a:p>
      </dsp:txBody>
      <dsp:txXfrm>
        <a:off x="0" y="405532"/>
        <a:ext cx="1704230" cy="1022538"/>
      </dsp:txXfrm>
    </dsp:sp>
    <dsp:sp modelId="{858A303E-C693-4469-8EB8-F031B5358778}">
      <dsp:nvSpPr>
        <dsp:cNvPr id="0" name=""/>
        <dsp:cNvSpPr/>
      </dsp:nvSpPr>
      <dsp:spPr>
        <a:xfrm>
          <a:off x="1874653" y="405532"/>
          <a:ext cx="1704230" cy="10225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Depresja</a:t>
          </a:r>
        </a:p>
      </dsp:txBody>
      <dsp:txXfrm>
        <a:off x="1874653" y="405532"/>
        <a:ext cx="1704230" cy="1022538"/>
      </dsp:txXfrm>
    </dsp:sp>
    <dsp:sp modelId="{BF11B9CF-2FB9-4E58-AD67-11F15B868A40}">
      <dsp:nvSpPr>
        <dsp:cNvPr id="0" name=""/>
        <dsp:cNvSpPr/>
      </dsp:nvSpPr>
      <dsp:spPr>
        <a:xfrm>
          <a:off x="3749307" y="405532"/>
          <a:ext cx="1704230" cy="10225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Fobie</a:t>
          </a:r>
        </a:p>
      </dsp:txBody>
      <dsp:txXfrm>
        <a:off x="3749307" y="405532"/>
        <a:ext cx="1704230" cy="1022538"/>
      </dsp:txXfrm>
    </dsp:sp>
    <dsp:sp modelId="{2E43FA43-DCF0-4D05-925D-A8407C3C5BF2}">
      <dsp:nvSpPr>
        <dsp:cNvPr id="0" name=""/>
        <dsp:cNvSpPr/>
      </dsp:nvSpPr>
      <dsp:spPr>
        <a:xfrm>
          <a:off x="0" y="1598493"/>
          <a:ext cx="1704230" cy="10225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Schizofremia</a:t>
          </a:r>
        </a:p>
      </dsp:txBody>
      <dsp:txXfrm>
        <a:off x="0" y="1598493"/>
        <a:ext cx="1704230" cy="1022538"/>
      </dsp:txXfrm>
    </dsp:sp>
    <dsp:sp modelId="{D3115A0F-961A-4E58-A12A-8594EAB6FDE3}">
      <dsp:nvSpPr>
        <dsp:cNvPr id="0" name=""/>
        <dsp:cNvSpPr/>
      </dsp:nvSpPr>
      <dsp:spPr>
        <a:xfrm>
          <a:off x="1874653" y="1598493"/>
          <a:ext cx="1704230" cy="10225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Zaburzenia osobowości</a:t>
          </a:r>
        </a:p>
      </dsp:txBody>
      <dsp:txXfrm>
        <a:off x="1874653" y="1598493"/>
        <a:ext cx="1704230" cy="1022538"/>
      </dsp:txXfrm>
    </dsp:sp>
    <dsp:sp modelId="{A80A3E13-B429-4DA7-9AD8-28AC30625BE6}">
      <dsp:nvSpPr>
        <dsp:cNvPr id="0" name=""/>
        <dsp:cNvSpPr/>
      </dsp:nvSpPr>
      <dsp:spPr>
        <a:xfrm>
          <a:off x="3749307" y="1598493"/>
          <a:ext cx="1704230" cy="10225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Zaburzenia odżywania</a:t>
          </a:r>
        </a:p>
      </dsp:txBody>
      <dsp:txXfrm>
        <a:off x="3749307" y="1598493"/>
        <a:ext cx="1704230" cy="1022538"/>
      </dsp:txXfrm>
    </dsp:sp>
    <dsp:sp modelId="{F15C6AD9-28B3-4E7D-A54D-64E12D90542C}">
      <dsp:nvSpPr>
        <dsp:cNvPr id="0" name=""/>
        <dsp:cNvSpPr/>
      </dsp:nvSpPr>
      <dsp:spPr>
        <a:xfrm>
          <a:off x="1874653" y="2791455"/>
          <a:ext cx="1704230" cy="102253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Nerwice</a:t>
          </a:r>
        </a:p>
      </dsp:txBody>
      <dsp:txXfrm>
        <a:off x="1874653" y="2791455"/>
        <a:ext cx="1704230" cy="1022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5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15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9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0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5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4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6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37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906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86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1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9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omost-lodz.org/test-zdrowie-psychiczne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zdrowie.wprost.pl/psychologia/zwiazki-i-relacje/10587607/jak-zachowac-zdrowie-psychiczne.html#:~:text=Jak%20zadba%C4%87%20o%20swoje%20zdrowie%20psychiczne%3F%201%20Nie,diet%C4%99.%20...%205%20Dbaj%20o%20swoich%20przyjaci%C3%B3%C5%82.%20" TargetMode="External"/><Relationship Id="rId13" Type="http://schemas.openxmlformats.org/officeDocument/2006/relationships/hyperlink" Target="https://pomost-lodz.org/test-zdrowie-psychiczne/" TargetMode="External"/><Relationship Id="rId3" Type="http://schemas.openxmlformats.org/officeDocument/2006/relationships/hyperlink" Target="https://ichi.pro/pl/10-cytatow-o-zdrowiu-psychicznym-na-swiatowy-dzien-zdrowia-psychicznego-125120783334685#:~:text=10%20cytat%C3%B3w%20o%20zdrowiu%20psychicznym%20na%20%C5%9Awiatowy%20Dzie%C5%84,to%20%C4%87wiczenia%20i%20prawid%C5%82owe%20od%C5%BCywianie.%20...%20Wi%C4%99cej%20pozycji" TargetMode="External"/><Relationship Id="rId7" Type="http://schemas.openxmlformats.org/officeDocument/2006/relationships/hyperlink" Target="https://krokdozdrowia.com/zdrowie-psychiczne-8-sposobow-poprawe/" TargetMode="External"/><Relationship Id="rId12" Type="http://schemas.openxmlformats.org/officeDocument/2006/relationships/hyperlink" Target="https://www.youtube.com/watch?v=rhcCR1swvi4" TargetMode="External"/><Relationship Id="rId2" Type="http://schemas.openxmlformats.org/officeDocument/2006/relationships/hyperlink" Target="https://blog.cognifit.com/pl/zdrowie-psychicz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ng.com/images/search?view=detailV2&amp;ccid=cp4D9Vfs&amp;id=B6E0E61A7973D5DF87B115DAACFD9972FD53CB89&amp;thid=OIP.cp4D9VfsICStI6I6GUbXxAHaKe&amp;mediaurl=https%3a%2f%2fspkurylowka.pl%2fwp-content%2fuploads%2f2022%2f10%2fIMG_1708.jpg&amp;cdnurl=https%3a%2f%2fth.bing.com%2fth%2fid%2fR.729e03f557ec2024ad23a23a1946d7c4%3frik%3dictT%252fXKZ%252fazaFQ%26pid%3dImgRaw%26r%3d0&amp;exph=2000&amp;expw=1414&amp;q=zdrowie+psychcizne&amp;simid=608052900122623247&amp;FORM=IRPRST&amp;ck=4BCE2B9594B0CC05D3FF881F93BACC43&amp;selectedIndex=50&amp;ajaxhist=0&amp;ajaxserp=0" TargetMode="External"/><Relationship Id="rId11" Type="http://schemas.openxmlformats.org/officeDocument/2006/relationships/hyperlink" Target="https://www.youtube.com/watch?v=nx6GiFXrmh4" TargetMode="External"/><Relationship Id="rId5" Type="http://schemas.openxmlformats.org/officeDocument/2006/relationships/hyperlink" Target="https://th.bing.com/th/id/OIP.EdwWUwFzcPbJB4YwjBEN3AHaEK?pid=ImgDet&amp;rs=1" TargetMode="External"/><Relationship Id="rId10" Type="http://schemas.openxmlformats.org/officeDocument/2006/relationships/hyperlink" Target="https://www.bing.com/images/search?view=detailV2&amp;ccid=ZV%2fX1w2z&amp;id=F17F4FB643E4DB497EB513EE5A35630A11AAA79D&amp;thid=OIP.ZV_X1w2zbb9XTMBTt4t_agHaDF&amp;mediaurl=https%3a%2f%2fazcdn.doz.pl%2fimage%2fd%2farticle%2f42e4b665-scalecrop-840x350.jpg&amp;cdnurl=https%3a%2f%2fth.bing.com%2fth%2fid%2fR.655fd7d70db36dbf574cc053b78b7f6a%3frik%3dnaeqEQpjNVruEw%26pid%3dImgRaw%26r%3d0&amp;exph=350&amp;expw=839&amp;q=zaburzena+odzywienia&amp;simid=608005552419854742&amp;FORM=IRPRST&amp;ck=411D2D25A1ACAA8D5122D43A4768B3F4&amp;selectedIndex=27&amp;ajaxhist=0&amp;ajaxserp=0" TargetMode="External"/><Relationship Id="rId4" Type="http://schemas.openxmlformats.org/officeDocument/2006/relationships/hyperlink" Target="https://icotyniepowiesz.pl/10-popularnych-fobii/" TargetMode="External"/><Relationship Id="rId9" Type="http://schemas.openxmlformats.org/officeDocument/2006/relationships/hyperlink" Target="https://paczka-wiedzy.pl/depresja-ciekawostki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x6GiFXrmh4?feature=oembed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hcCR1swvi4?feature=oembed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03468" y="4741948"/>
            <a:ext cx="6829520" cy="862031"/>
          </a:xfrm>
        </p:spPr>
        <p:txBody>
          <a:bodyPr>
            <a:normAutofit/>
          </a:bodyPr>
          <a:lstStyle/>
          <a:p>
            <a:pPr algn="l"/>
            <a:r>
              <a:rPr lang="pl-PL" sz="2800">
                <a:solidFill>
                  <a:srgbClr val="FFFFFF"/>
                </a:solidFill>
                <a:latin typeface="Cavolini"/>
                <a:cs typeface="Calibri Light"/>
              </a:rPr>
              <a:t>Jak dbać o zdrowie psychiczne?</a:t>
            </a:r>
            <a:endParaRPr lang="pl-PL" sz="2800">
              <a:solidFill>
                <a:srgbClr val="FFFFFF"/>
              </a:solidFill>
              <a:latin typeface="Cavolini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03468" y="5839017"/>
            <a:ext cx="6829520" cy="4037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1800" dirty="0">
                <a:solidFill>
                  <a:srgbClr val="E7E6E6"/>
                </a:solidFill>
                <a:cs typeface="Calibri"/>
              </a:rPr>
              <a:t>Autor: Anna Zakrzewska</a:t>
            </a:r>
          </a:p>
          <a:p>
            <a:pPr algn="l"/>
            <a:endParaRPr lang="pl-PL" sz="1800">
              <a:solidFill>
                <a:srgbClr val="E7E6E6"/>
              </a:solidFill>
              <a:cs typeface="Calibri"/>
            </a:endParaRPr>
          </a:p>
        </p:txBody>
      </p:sp>
      <p:pic>
        <p:nvPicPr>
          <p:cNvPr id="5" name="Obraz 5" descr="Obraz zawierający osoba, ściana, w pomieszczeniu, stopy&#10;&#10;Opis wygenerowany automatycznie">
            <a:extLst>
              <a:ext uri="{FF2B5EF4-FFF2-40B4-BE49-F238E27FC236}">
                <a16:creationId xmlns:a16="http://schemas.microsoft.com/office/drawing/2014/main" id="{FF601D49-61AE-58BC-F381-4C7B7A953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40" y="1049678"/>
            <a:ext cx="3793472" cy="2655430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AE3D8B8C-A020-9A5B-89FD-B8DC689BF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609" y="321734"/>
            <a:ext cx="3590269" cy="2010551"/>
          </a:xfrm>
          <a:prstGeom prst="rect">
            <a:avLst/>
          </a:prstGeom>
        </p:spPr>
      </p:pic>
      <p:pic>
        <p:nvPicPr>
          <p:cNvPr id="7" name="Obraz 7" descr="Obraz zawierający osoba, nosić, ciemne&#10;&#10;Opis wygenerowany automatycznie">
            <a:extLst>
              <a:ext uri="{FF2B5EF4-FFF2-40B4-BE49-F238E27FC236}">
                <a16:creationId xmlns:a16="http://schemas.microsoft.com/office/drawing/2014/main" id="{885E1025-FD7C-8823-0B13-3C56FDA66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093" y="2422097"/>
            <a:ext cx="3016934" cy="2013804"/>
          </a:xfrm>
          <a:prstGeom prst="rect">
            <a:avLst/>
          </a:prstGeom>
        </p:spPr>
      </p:pic>
      <p:pic>
        <p:nvPicPr>
          <p:cNvPr id="6" name="Obraz 6" descr="Obraz zawierający osoba, kobieta, wykafelkowany&#10;&#10;Opis wygenerowany automatycznie">
            <a:extLst>
              <a:ext uri="{FF2B5EF4-FFF2-40B4-BE49-F238E27FC236}">
                <a16:creationId xmlns:a16="http://schemas.microsoft.com/office/drawing/2014/main" id="{F554378D-05AF-8BF6-6DB9-295921DC9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176" y="1105069"/>
            <a:ext cx="3797984" cy="25446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id="{4042FC58-E41D-4F7B-DD8C-9B50E00E6B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30"/>
          <a:stretch/>
        </p:blipFill>
        <p:spPr>
          <a:xfrm>
            <a:off x="418071" y="4525715"/>
            <a:ext cx="3574297" cy="2010551"/>
          </a:xfrm>
          <a:prstGeom prst="rect">
            <a:avLst/>
          </a:prstGeom>
        </p:spPr>
      </p:pic>
      <p:pic>
        <p:nvPicPr>
          <p:cNvPr id="10" name="get-outside-jason-farnham-no-copyright-music">
            <a:hlinkClick r:id="" action="ppaction://media"/>
            <a:extLst>
              <a:ext uri="{FF2B5EF4-FFF2-40B4-BE49-F238E27FC236}">
                <a16:creationId xmlns:a16="http://schemas.microsoft.com/office/drawing/2014/main" id="{41C370BA-A0FB-B81B-7998-8E21ED4B6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0875" y="30638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" name="Rectangle 212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FCA7C9-9A9B-31D0-16E9-F6D3CB34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Cavolini"/>
                <a:cs typeface="Calibri Light"/>
              </a:rPr>
              <a:t>Zaburzenia odżywiana </a:t>
            </a:r>
            <a:br>
              <a:rPr lang="pl-PL" sz="2800" dirty="0">
                <a:latin typeface="Cavolini"/>
                <a:cs typeface="Calibri Light"/>
              </a:rPr>
            </a:br>
            <a:r>
              <a:rPr lang="pl-PL" sz="2800" dirty="0">
                <a:latin typeface="Cavolini"/>
                <a:cs typeface="Calibri Light"/>
              </a:rPr>
              <a:t>i osobowości</a:t>
            </a:r>
            <a:endParaRPr lang="pl-PL" sz="2800" dirty="0">
              <a:latin typeface="Cavolini"/>
            </a:endParaRPr>
          </a:p>
        </p:txBody>
      </p:sp>
      <p:pic>
        <p:nvPicPr>
          <p:cNvPr id="207" name="Obraz 207" descr="Obraz zawierający talerz, w pomieszczeniu, żółty, widelec&#10;&#10;Opis wygenerowany automatycznie">
            <a:extLst>
              <a:ext uri="{FF2B5EF4-FFF2-40B4-BE49-F238E27FC236}">
                <a16:creationId xmlns:a16="http://schemas.microsoft.com/office/drawing/2014/main" id="{4E3F3E03-2DE8-4D35-9E42-174D1D57D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0" b="7209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215" name="Rectangle 214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08" name="Obraz 208" descr="Obraz zawierający drewniany, drewno, na wolnym powietrzu, budynek&#10;&#10;Opis wygenerowany automatycznie">
            <a:extLst>
              <a:ext uri="{FF2B5EF4-FFF2-40B4-BE49-F238E27FC236}">
                <a16:creationId xmlns:a16="http://schemas.microsoft.com/office/drawing/2014/main" id="{A68FC47A-10CD-3EE3-6279-073D95C0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3" r="10785" b="-2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206" name="Symbol zastępczy zawartości 205">
            <a:extLst>
              <a:ext uri="{FF2B5EF4-FFF2-40B4-BE49-F238E27FC236}">
                <a16:creationId xmlns:a16="http://schemas.microsoft.com/office/drawing/2014/main" id="{0A319C52-1A2D-19D6-7F5E-6966FB9A8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246" y="3541240"/>
            <a:ext cx="6590464" cy="23938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000" b="1" dirty="0">
                <a:ea typeface="+mn-lt"/>
                <a:cs typeface="+mn-lt"/>
              </a:rPr>
              <a:t>Zaburzenia odżywiania</a:t>
            </a:r>
            <a:r>
              <a:rPr lang="pl-PL" sz="2000" dirty="0">
                <a:ea typeface="+mn-lt"/>
                <a:cs typeface="+mn-lt"/>
              </a:rPr>
              <a:t> się należą do grupy zaburzeń psychicznych i wymagają kompleksowego leczenia. Do najczęściej występujących zaburzeń odżywiania zalicza się anoreksję.</a:t>
            </a:r>
          </a:p>
          <a:p>
            <a:r>
              <a:rPr lang="pl-PL" sz="2000" b="1" dirty="0">
                <a:ea typeface="+mn-lt"/>
                <a:cs typeface="+mn-lt"/>
              </a:rPr>
              <a:t>Zaburzenia osobowośc</a:t>
            </a:r>
            <a:r>
              <a:rPr lang="pl-PL" sz="2000" dirty="0">
                <a:ea typeface="+mn-lt"/>
                <a:cs typeface="+mn-lt"/>
              </a:rPr>
              <a:t>i polegają na obecności niekorzystnych i utrwalonych cech charakterologicznych, wzorców zachowania, funkcjonowania i relacji z innymi. Cechy te są źródłem cierpienia i trudności w funkcjonowaniu społecznym, rodzinnym i zawodowym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08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Freeform: Shape 68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CA646B-8D01-522A-DDCA-37AEA2E8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19" y="376498"/>
            <a:ext cx="4347949" cy="999960"/>
          </a:xfrm>
        </p:spPr>
        <p:txBody>
          <a:bodyPr anchor="b">
            <a:normAutofit/>
          </a:bodyPr>
          <a:lstStyle/>
          <a:p>
            <a:r>
              <a:rPr lang="pl-PL">
                <a:cs typeface="Calibri Light"/>
              </a:rPr>
              <a:t>Fobie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2D8AFF-407D-7F8E-B946-7F08320ED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3" y="1601337"/>
            <a:ext cx="5314664" cy="34838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500" b="1" dirty="0">
                <a:latin typeface="Arial"/>
                <a:cs typeface="Arial"/>
              </a:rPr>
              <a:t>Fobia</a:t>
            </a:r>
            <a:r>
              <a:rPr lang="pl-PL" sz="1500" dirty="0">
                <a:latin typeface="Arial"/>
                <a:cs typeface="Arial"/>
              </a:rPr>
              <a:t> – zaburzenie nerwicowe, którego objawem osiowym jest uporczywy lęk przed określonymi sytuacjami, zjawiskami lub przedmiotami, związany z unikaniem przyczyn go wywołujących i utrudniający funkcjonowanie w społeczeństwie.</a:t>
            </a:r>
          </a:p>
          <a:p>
            <a:r>
              <a:rPr lang="pl-PL" sz="1500" b="1" dirty="0">
                <a:latin typeface="Arial"/>
                <a:cs typeface="Arial"/>
              </a:rPr>
              <a:t>Najbardziej popularne fobie: 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 sz="1500" dirty="0">
                <a:latin typeface="Arial"/>
                <a:cs typeface="Arial"/>
              </a:rPr>
              <a:t> </a:t>
            </a:r>
            <a:r>
              <a:rPr lang="pl-PL" sz="1500" b="1" dirty="0">
                <a:latin typeface="Arial"/>
                <a:cs typeface="Arial"/>
              </a:rPr>
              <a:t> Agorafobia </a:t>
            </a:r>
            <a:r>
              <a:rPr lang="pl-PL" sz="1500" dirty="0">
                <a:latin typeface="Arial"/>
                <a:cs typeface="Arial"/>
              </a:rPr>
              <a:t>- </a:t>
            </a:r>
            <a:r>
              <a:rPr lang="pl-PL" sz="1500" dirty="0">
                <a:ea typeface="+mn-lt"/>
                <a:cs typeface="+mn-lt"/>
              </a:rPr>
              <a:t>Lęk przed przebywaniem po za domem, </a:t>
            </a:r>
          </a:p>
          <a:p>
            <a:pPr marL="0" indent="0">
              <a:buNone/>
            </a:pPr>
            <a:r>
              <a:rPr lang="pl-PL" sz="1500" dirty="0">
                <a:ea typeface="+mn-lt"/>
                <a:cs typeface="+mn-lt"/>
              </a:rPr>
              <a:t>        wśród ludzi, przestrzenią i tłumami</a:t>
            </a:r>
            <a:endParaRPr lang="pl-PL">
              <a:cs typeface="Calibri" panose="020F0502020204030204"/>
            </a:endParaRPr>
          </a:p>
          <a:p>
            <a:pPr marL="342900" indent="-342900">
              <a:buFont typeface="Wingdings" panose="020B0604020202020204" pitchFamily="34" charset="0"/>
              <a:buChar char="ü"/>
            </a:pPr>
            <a:r>
              <a:rPr lang="pl-PL" sz="1500" b="1" dirty="0">
                <a:latin typeface="Arial"/>
                <a:cs typeface="Arial"/>
              </a:rPr>
              <a:t>Klaustrofobia</a:t>
            </a:r>
            <a:r>
              <a:rPr lang="pl-PL" sz="1500" dirty="0">
                <a:latin typeface="Arial"/>
                <a:cs typeface="Arial"/>
              </a:rPr>
              <a:t> - </a:t>
            </a:r>
            <a:r>
              <a:rPr lang="pl-PL" sz="1500" dirty="0">
                <a:ea typeface="+mn-lt"/>
                <a:cs typeface="+mn-lt"/>
              </a:rPr>
              <a:t>Lęk przed ciasnymi pomieszczeniami. </a:t>
            </a:r>
          </a:p>
          <a:p>
            <a:pPr marL="342900" indent="-342900">
              <a:buFont typeface="Wingdings" panose="020B0604020202020204" pitchFamily="34" charset="0"/>
              <a:buChar char="ü"/>
            </a:pPr>
            <a:r>
              <a:rPr lang="pl-PL" sz="1500" b="1" dirty="0">
                <a:ea typeface="+mn-lt"/>
                <a:cs typeface="+mn-lt"/>
              </a:rPr>
              <a:t>Akrofobia </a:t>
            </a:r>
            <a:r>
              <a:rPr lang="pl-PL" sz="1500" dirty="0">
                <a:ea typeface="+mn-lt"/>
                <a:cs typeface="+mn-lt"/>
              </a:rPr>
              <a:t>- lęk wysokości</a:t>
            </a:r>
          </a:p>
          <a:p>
            <a:pPr marL="342900" indent="-342900">
              <a:buFont typeface="Wingdings" panose="020B0604020202020204" pitchFamily="34" charset="0"/>
              <a:buChar char="ü"/>
            </a:pPr>
            <a:r>
              <a:rPr lang="pl-PL" sz="1500" b="1" err="1">
                <a:ea typeface="+mn-lt"/>
                <a:cs typeface="+mn-lt"/>
              </a:rPr>
              <a:t>Hemofobia</a:t>
            </a:r>
            <a:r>
              <a:rPr lang="pl-PL" sz="1500" dirty="0">
                <a:ea typeface="+mn-lt"/>
                <a:cs typeface="+mn-lt"/>
              </a:rPr>
              <a:t> - Lęk przed krwią i wszystkim co z nią związane.</a:t>
            </a:r>
          </a:p>
          <a:p>
            <a:pPr marL="342900" indent="-342900">
              <a:buFont typeface="Wingdings" panose="020B0604020202020204" pitchFamily="34" charset="0"/>
              <a:buChar char="ü"/>
            </a:pPr>
            <a:r>
              <a:rPr lang="pl-PL" sz="1500" b="1" dirty="0">
                <a:ea typeface="+mn-lt"/>
                <a:cs typeface="+mn-lt"/>
              </a:rPr>
              <a:t>Nyktofobia </a:t>
            </a:r>
            <a:r>
              <a:rPr lang="pl-PL" sz="1500" dirty="0">
                <a:ea typeface="+mn-lt"/>
                <a:cs typeface="+mn-lt"/>
              </a:rPr>
              <a:t>- Lęk przed ciemnością</a:t>
            </a:r>
          </a:p>
          <a:p>
            <a:pPr marL="342900" indent="-342900">
              <a:buFont typeface="Wingdings" panose="020B0604020202020204" pitchFamily="34" charset="0"/>
              <a:buChar char="ü"/>
            </a:pPr>
            <a:r>
              <a:rPr lang="pl-PL" sz="1500" b="1" err="1">
                <a:ea typeface="+mn-lt"/>
                <a:cs typeface="+mn-lt"/>
              </a:rPr>
              <a:t>Astrafobia</a:t>
            </a:r>
            <a:r>
              <a:rPr lang="pl-PL" sz="1500" b="1" dirty="0">
                <a:ea typeface="+mn-lt"/>
                <a:cs typeface="+mn-lt"/>
              </a:rPr>
              <a:t> </a:t>
            </a:r>
            <a:r>
              <a:rPr lang="pl-PL" sz="1500" dirty="0">
                <a:ea typeface="+mn-lt"/>
                <a:cs typeface="+mn-lt"/>
              </a:rPr>
              <a:t>- lęk przed burzą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 sz="1500" b="1" dirty="0"/>
              <a:t>  </a:t>
            </a:r>
            <a:r>
              <a:rPr lang="pl-PL" sz="1500" b="1" err="1"/>
              <a:t>Arachnofobia</a:t>
            </a:r>
            <a:r>
              <a:rPr lang="pl-PL" sz="1500" b="1" dirty="0"/>
              <a:t> - </a:t>
            </a:r>
            <a:r>
              <a:rPr lang="pl-PL" sz="1500" dirty="0">
                <a:ea typeface="+mn-lt"/>
                <a:cs typeface="+mn-lt"/>
              </a:rPr>
              <a:t>Lęk przed pająkami</a:t>
            </a:r>
            <a:endParaRPr lang="pl-PL" sz="1500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pl-PL" sz="1500" b="1" dirty="0"/>
              <a:t>  </a:t>
            </a:r>
            <a:r>
              <a:rPr lang="pl-PL" sz="1500" b="1" err="1"/>
              <a:t>Ofidiofobia</a:t>
            </a:r>
            <a:r>
              <a:rPr lang="pl-PL" sz="1500" b="1" dirty="0"/>
              <a:t> - </a:t>
            </a:r>
            <a:r>
              <a:rPr lang="pl-PL" sz="1500" dirty="0">
                <a:ea typeface="+mn-lt"/>
                <a:cs typeface="+mn-lt"/>
              </a:rPr>
              <a:t>Lęk przed wężami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 sz="1500" b="1" dirty="0"/>
              <a:t>  </a:t>
            </a:r>
            <a:r>
              <a:rPr lang="pl-PL" sz="1500" b="1" err="1"/>
              <a:t>Rodentofobia</a:t>
            </a:r>
            <a:r>
              <a:rPr lang="pl-PL" sz="1500" b="1" dirty="0"/>
              <a:t> - </a:t>
            </a:r>
            <a:r>
              <a:rPr lang="pl-PL" sz="1500" dirty="0">
                <a:ea typeface="+mn-lt"/>
                <a:cs typeface="+mn-lt"/>
              </a:rPr>
              <a:t>Lęk przed gryzoniami.</a:t>
            </a:r>
          </a:p>
          <a:p>
            <a:endParaRPr lang="pl-PL" sz="1500" dirty="0"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ü"/>
            </a:pPr>
            <a:endParaRPr lang="pl-PL" sz="1000">
              <a:ea typeface="+mn-lt"/>
              <a:cs typeface="+mn-lt"/>
            </a:endParaRPr>
          </a:p>
          <a:p>
            <a:pPr marL="342900" indent="-342900">
              <a:buFont typeface="Wingdings" panose="020B0604020202020204" pitchFamily="34" charset="0"/>
              <a:buChar char="ü"/>
            </a:pPr>
            <a:endParaRPr lang="pl-PL" sz="1000">
              <a:ea typeface="+mn-lt"/>
              <a:cs typeface="+mn-lt"/>
            </a:endParaRPr>
          </a:p>
        </p:txBody>
      </p:sp>
      <p:pic>
        <p:nvPicPr>
          <p:cNvPr id="50" name="Picture 50">
            <a:extLst>
              <a:ext uri="{FF2B5EF4-FFF2-40B4-BE49-F238E27FC236}">
                <a16:creationId xmlns:a16="http://schemas.microsoft.com/office/drawing/2014/main" id="{852C9C8F-2638-FFC1-B7E3-61DFD213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09" y="563626"/>
            <a:ext cx="4797354" cy="3202233"/>
          </a:xfrm>
          <a:prstGeom prst="rect">
            <a:avLst/>
          </a:prstGeom>
        </p:spPr>
      </p:pic>
      <p:pic>
        <p:nvPicPr>
          <p:cNvPr id="52" name="Picture 52">
            <a:extLst>
              <a:ext uri="{FF2B5EF4-FFF2-40B4-BE49-F238E27FC236}">
                <a16:creationId xmlns:a16="http://schemas.microsoft.com/office/drawing/2014/main" id="{DDB388C2-086C-1B2C-99FB-5B750D1F1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433" y="4770790"/>
            <a:ext cx="2513506" cy="1413847"/>
          </a:xfrm>
          <a:prstGeom prst="rect">
            <a:avLst/>
          </a:prstGeom>
        </p:spPr>
      </p:pic>
      <p:pic>
        <p:nvPicPr>
          <p:cNvPr id="51" name="Picture 51">
            <a:extLst>
              <a:ext uri="{FF2B5EF4-FFF2-40B4-BE49-F238E27FC236}">
                <a16:creationId xmlns:a16="http://schemas.microsoft.com/office/drawing/2014/main" id="{311E86ED-A6D0-18AF-7066-F85A90C7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222" y="4653502"/>
            <a:ext cx="1741458" cy="16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48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BCA08F-B3C5-B364-AC09-566B32C5E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4" r="13808" b="6017"/>
          <a:stretch/>
        </p:blipFill>
        <p:spPr>
          <a:xfrm>
            <a:off x="3624826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AE08C-3E34-82C5-4948-550DF287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>
                <a:cs typeface="Calibri Light"/>
              </a:rPr>
              <a:t>Jak zapewnić konfort psychiczny?</a:t>
            </a:r>
            <a:br>
              <a:rPr lang="en-US" sz="2400">
                <a:cs typeface="Calibri Light"/>
              </a:rPr>
            </a:br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6FF9B-EE19-9689-E441-3ED186FA0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815055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ea typeface="+mn-lt"/>
                <a:cs typeface="+mn-lt"/>
              </a:rPr>
              <a:t>Nie bierz na siebie zbyt wielu obowiązków. </a:t>
            </a:r>
          </a:p>
          <a:p>
            <a:r>
              <a:rPr lang="en-US" sz="1700">
                <a:ea typeface="+mn-lt"/>
                <a:cs typeface="+mn-lt"/>
              </a:rPr>
              <a:t>Odrywaj się od laptopa. Jeśli pracujesz zdalnie, nie pozwól, by praca zdominowała cały twój dzień</a:t>
            </a:r>
          </a:p>
          <a:p>
            <a:r>
              <a:rPr lang="en-US" sz="1700">
                <a:cs typeface="Calibri"/>
              </a:rPr>
              <a:t>Spaceruj</a:t>
            </a:r>
          </a:p>
          <a:p>
            <a:r>
              <a:rPr lang="en-US" sz="1700">
                <a:cs typeface="Calibri"/>
              </a:rPr>
              <a:t>Dbaj o dietę</a:t>
            </a:r>
          </a:p>
          <a:p>
            <a:r>
              <a:rPr lang="en-US" sz="1700">
                <a:cs typeface="Calibri"/>
              </a:rPr>
              <a:t>Dbaj o swoich przyjaciół</a:t>
            </a:r>
          </a:p>
        </p:txBody>
      </p:sp>
    </p:spTree>
    <p:extLst>
      <p:ext uri="{BB962C8B-B14F-4D97-AF65-F5344CB8AC3E}">
        <p14:creationId xmlns:p14="http://schemas.microsoft.com/office/powerpoint/2010/main" val="369112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38CE27-1352-3EF2-CDF7-A870DA57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6600"/>
          </a:p>
        </p:txBody>
      </p:sp>
      <p:pic>
        <p:nvPicPr>
          <p:cNvPr id="4" name="Obraz 4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1CF571D9-5154-BE28-8025-2418B9B13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4162" y="50861"/>
            <a:ext cx="2891812" cy="4087368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5B2D03C5-1FF3-98B6-7CC9-92857D8E7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64" y="323816"/>
            <a:ext cx="2891812" cy="4087368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CCC2F178-069C-CCAB-9A32-C7807AD47132}"/>
              </a:ext>
            </a:extLst>
          </p:cNvPr>
          <p:cNvSpPr/>
          <p:nvPr/>
        </p:nvSpPr>
        <p:spPr>
          <a:xfrm>
            <a:off x="3834580" y="2101645"/>
            <a:ext cx="553064" cy="54077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49DA8831-0432-97A8-77FA-3CA7BE84D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207" y="162232"/>
            <a:ext cx="2989006" cy="3977148"/>
          </a:xfrm>
          <a:prstGeom prst="rect">
            <a:avLst/>
          </a:prstGeom>
        </p:spPr>
      </p:pic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271BD400-DE92-A6DB-FC03-AD87024423A5}"/>
              </a:ext>
            </a:extLst>
          </p:cNvPr>
          <p:cNvSpPr/>
          <p:nvPr/>
        </p:nvSpPr>
        <p:spPr>
          <a:xfrm>
            <a:off x="7656869" y="2101644"/>
            <a:ext cx="553064" cy="54077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554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E9A638-537D-46C1-8DC0-2C4990902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Jak </a:t>
            </a:r>
            <a:r>
              <a:rPr lang="en-US" dirty="0" err="1">
                <a:cs typeface="Calibri Light"/>
              </a:rPr>
              <a:t>dbać</a:t>
            </a:r>
            <a:r>
              <a:rPr lang="en-US" dirty="0">
                <a:cs typeface="Calibri Light"/>
              </a:rPr>
              <a:t> o </a:t>
            </a:r>
            <a:r>
              <a:rPr lang="en-US" dirty="0" err="1">
                <a:cs typeface="Calibri Light"/>
              </a:rPr>
              <a:t>zdrowie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psychiczne</a:t>
            </a:r>
            <a:r>
              <a:rPr lang="en-US" dirty="0">
                <a:cs typeface="Calibri Light"/>
              </a:rPr>
              <a:t>?</a:t>
            </a:r>
            <a:br>
              <a:rPr lang="en-US" dirty="0">
                <a:cs typeface="Calibri Ligh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266B3-9B30-A124-100D-F4CC7100A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57" y="2178570"/>
            <a:ext cx="4958966" cy="3917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ea typeface="+mn-lt"/>
                <a:cs typeface="+mn-lt"/>
              </a:rPr>
              <a:t>Problemy</a:t>
            </a:r>
            <a:r>
              <a:rPr lang="en-US" sz="2000" dirty="0">
                <a:ea typeface="+mn-lt"/>
                <a:cs typeface="+mn-lt"/>
              </a:rPr>
              <a:t> ze </a:t>
            </a:r>
            <a:r>
              <a:rPr lang="en-US" sz="2000" dirty="0" err="1">
                <a:ea typeface="+mn-lt"/>
                <a:cs typeface="+mn-lt"/>
              </a:rPr>
              <a:t>zdrowiem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psychicznym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mogą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wpływać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nas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cały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cykl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życia</a:t>
            </a:r>
            <a:r>
              <a:rPr lang="en-US" sz="2000" dirty="0">
                <a:ea typeface="+mn-lt"/>
                <a:cs typeface="+mn-lt"/>
              </a:rPr>
              <a:t>.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Brak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snu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,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problemy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 z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samokontrolą,fobie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,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zaburzenia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 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rozwojowe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,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nagłe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 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wahania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nastroju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i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 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inne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 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okoliczności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mogą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powodować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intensywny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7A0202"/>
                </a:solidFill>
                <a:ea typeface="+mn-lt"/>
                <a:cs typeface="+mn-lt"/>
              </a:rPr>
              <a:t>dyskomfort</a:t>
            </a:r>
            <a:r>
              <a:rPr lang="en-US" sz="2000" b="1" dirty="0">
                <a:solidFill>
                  <a:srgbClr val="7A0202"/>
                </a:solidFill>
                <a:ea typeface="+mn-lt"/>
                <a:cs typeface="+mn-lt"/>
              </a:rPr>
              <a:t>.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Przede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wszystkim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najlepiej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zachowaj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spokój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Łatwiej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powiedzieć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niż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zrobić</a:t>
            </a:r>
            <a:r>
              <a:rPr lang="en-US" sz="2000" dirty="0">
                <a:ea typeface="+mn-lt"/>
                <a:cs typeface="+mn-lt"/>
              </a:rPr>
              <a:t>, ale </a:t>
            </a:r>
            <a:r>
              <a:rPr lang="en-US" sz="2000" dirty="0" err="1">
                <a:ea typeface="+mn-lt"/>
                <a:cs typeface="+mn-lt"/>
              </a:rPr>
              <a:t>pamiętaj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że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zdrowie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psychiczne</a:t>
            </a:r>
            <a:r>
              <a:rPr lang="en-US" sz="2000" dirty="0">
                <a:ea typeface="+mn-lt"/>
                <a:cs typeface="+mn-lt"/>
              </a:rPr>
              <a:t> jest </a:t>
            </a:r>
            <a:r>
              <a:rPr lang="en-US" sz="2000" dirty="0" err="1">
                <a:ea typeface="+mn-lt"/>
                <a:cs typeface="+mn-lt"/>
              </a:rPr>
              <a:t>podatne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zmiany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wszystkie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problemy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poważne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 sz="2000" dirty="0" err="1">
                <a:cs typeface="Calibri"/>
              </a:rPr>
              <a:t>Medytuj</a:t>
            </a:r>
            <a:r>
              <a:rPr lang="en-US" sz="2000" dirty="0">
                <a:cs typeface="Calibri"/>
              </a:rPr>
              <a:t> - </a:t>
            </a:r>
            <a:r>
              <a:rPr lang="en-US" sz="2000" dirty="0" err="1">
                <a:cs typeface="Calibri"/>
              </a:rPr>
              <a:t>pomoże</a:t>
            </a:r>
            <a:r>
              <a:rPr lang="en-US" sz="2000" dirty="0">
                <a:cs typeface="Calibri"/>
              </a:rPr>
              <a:t> ci to </a:t>
            </a:r>
            <a:r>
              <a:rPr lang="en-US" sz="2000" dirty="0" err="1">
                <a:cs typeface="Calibri"/>
              </a:rPr>
              <a:t>oczyścić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umysł</a:t>
            </a:r>
            <a:r>
              <a:rPr lang="en-US" sz="2000" dirty="0">
                <a:cs typeface="Calibri"/>
              </a:rPr>
              <a:t> ze </a:t>
            </a:r>
            <a:r>
              <a:rPr lang="en-US" sz="2000" dirty="0" err="1">
                <a:cs typeface="Calibri"/>
              </a:rPr>
              <a:t>wszystkiego</a:t>
            </a:r>
            <a:r>
              <a:rPr lang="en-US" sz="2000" dirty="0">
                <a:cs typeface="Calibri"/>
              </a:rPr>
              <a:t>, co go </a:t>
            </a:r>
            <a:r>
              <a:rPr lang="en-US" sz="2000" dirty="0" err="1">
                <a:cs typeface="Calibri"/>
              </a:rPr>
              <a:t>niepokoi</a:t>
            </a:r>
            <a:endParaRPr lang="en-US" sz="20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9147C8-E463-20FE-9F85-55D7604B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464708"/>
            <a:ext cx="4788505" cy="3196326"/>
          </a:xfrm>
          <a:prstGeom prst="rect">
            <a:avLst/>
          </a:prstGeom>
        </p:spPr>
      </p:pic>
      <p:sp>
        <p:nvSpPr>
          <p:cNvPr id="20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B7FF5-529D-55C1-A881-94882874D2FD}"/>
              </a:ext>
            </a:extLst>
          </p:cNvPr>
          <p:cNvSpPr txBox="1"/>
          <p:nvPr/>
        </p:nvSpPr>
        <p:spPr>
          <a:xfrm>
            <a:off x="8943833" y="-9780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9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5B523F-C952-21A0-3329-65E805355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1888" r="10343" b="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3A523-F8A3-F692-85C0-20E6FEFF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71" y="421991"/>
            <a:ext cx="6389367" cy="1627636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FFFFFF"/>
                </a:solidFill>
                <a:latin typeface="Cavolini"/>
                <a:ea typeface="Verdana"/>
                <a:cs typeface="Calibri Light"/>
              </a:rPr>
              <a:t>Telefony</a:t>
            </a:r>
            <a:r>
              <a:rPr lang="en-US" dirty="0">
                <a:solidFill>
                  <a:srgbClr val="FFFFFF"/>
                </a:solidFill>
                <a:latin typeface="Cavolini"/>
                <a:ea typeface="Verdana"/>
                <a:cs typeface="Calibri Light"/>
              </a:rPr>
              <a:t> </a:t>
            </a:r>
            <a:r>
              <a:rPr lang="en-US" err="1">
                <a:solidFill>
                  <a:srgbClr val="FFFFFF"/>
                </a:solidFill>
                <a:latin typeface="Cavolini"/>
                <a:ea typeface="Verdana"/>
                <a:cs typeface="Calibri Light"/>
              </a:rPr>
              <a:t>wsparcia</a:t>
            </a:r>
            <a:endParaRPr lang="en-US" err="1">
              <a:solidFill>
                <a:srgbClr val="FFFFFF"/>
              </a:solidFill>
              <a:latin typeface="Cavolini"/>
              <a:ea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2F226-599F-1646-B682-A4950DE2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71" y="2151546"/>
            <a:ext cx="5609083" cy="39571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700" dirty="0">
              <a:solidFill>
                <a:srgbClr val="FFFFFF"/>
              </a:solidFill>
              <a:ea typeface="+mn-lt"/>
              <a:cs typeface="+mn-lt"/>
            </a:endParaRPr>
          </a:p>
          <a:p>
            <a:endParaRPr lang="en-US" sz="1700" dirty="0">
              <a:solidFill>
                <a:srgbClr val="FFFFFF"/>
              </a:solidFill>
              <a:ea typeface="+mn-lt"/>
              <a:cs typeface="+mn-lt"/>
            </a:endParaRPr>
          </a:p>
          <a:p>
            <a:endParaRPr lang="en-US" sz="1700" b="1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700" dirty="0">
              <a:solidFill>
                <a:srgbClr val="FFFFFF"/>
              </a:solidFill>
              <a:cs typeface="Calibri"/>
            </a:endParaRPr>
          </a:p>
          <a:p>
            <a:endParaRPr lang="en-US" sz="17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E3ED7C0-DCB4-16CB-E995-13EE03711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33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E2056-47CD-CC36-7079-C9C7E2C1FBA3}"/>
              </a:ext>
            </a:extLst>
          </p:cNvPr>
          <p:cNvSpPr txBox="1"/>
          <p:nvPr/>
        </p:nvSpPr>
        <p:spPr>
          <a:xfrm>
            <a:off x="163249" y="1617533"/>
            <a:ext cx="6128162" cy="31644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cs typeface="Calibri"/>
              </a:rPr>
              <a:t>Jeżeli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masz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wątpliwości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w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związku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ze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swoim</a:t>
            </a:r>
            <a:endParaRPr lang="en-US" dirty="0" err="1">
              <a:solidFill>
                <a:schemeClr val="bg1"/>
              </a:solidFill>
              <a:cs typeface="Calibri"/>
            </a:endParaRPr>
          </a:p>
          <a:p>
            <a:r>
              <a:rPr lang="en-US" sz="1600" b="1" dirty="0" err="1">
                <a:solidFill>
                  <a:schemeClr val="bg1"/>
                </a:solidFill>
                <a:cs typeface="Calibri"/>
              </a:rPr>
              <a:t>zdrowiem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psychicznym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 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lub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szukasz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wsparcia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w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trudnym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</a:p>
          <a:p>
            <a:r>
              <a:rPr lang="en-US" sz="1600" dirty="0" err="1">
                <a:solidFill>
                  <a:schemeClr val="bg1"/>
                </a:solidFill>
                <a:cs typeface="Calibri"/>
              </a:rPr>
              <a:t>dla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siebie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momencie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,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warto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również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skorzystać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  </a:t>
            </a:r>
          </a:p>
          <a:p>
            <a:r>
              <a:rPr lang="en-US" sz="1600" dirty="0">
                <a:solidFill>
                  <a:schemeClr val="bg1"/>
                </a:solidFill>
                <a:cs typeface="Calibri"/>
              </a:rPr>
              <a:t>z  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tzw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telefonu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wsparcia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. W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czasie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rozmowy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telefonicznej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uzyskasz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pomoc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w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kwestii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własnych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emocji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, </a:t>
            </a:r>
          </a:p>
          <a:p>
            <a:r>
              <a:rPr lang="en-US" sz="1600" dirty="0" err="1">
                <a:solidFill>
                  <a:schemeClr val="bg1"/>
                </a:solidFill>
                <a:cs typeface="Calibri"/>
              </a:rPr>
              <a:t>czy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zachowania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cs typeface="Calibri"/>
              </a:rPr>
              <a:t>Pod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numerami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telefonów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wsparcia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znajdziesz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życzliwe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osoby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,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udzielające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profesjonalnej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pomocy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chemeClr val="bg1"/>
                </a:solidFill>
                <a:cs typeface="Calibri"/>
              </a:rPr>
              <a:t>psychologicznej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700" dirty="0">
              <a:solidFill>
                <a:schemeClr val="bg1"/>
              </a:solidFill>
              <a:cs typeface="Calibri"/>
            </a:endParaRPr>
          </a:p>
          <a:p>
            <a:endParaRPr lang="en-US" sz="1600" dirty="0">
              <a:solidFill>
                <a:schemeClr val="bg1"/>
              </a:solidFill>
              <a:cs typeface="Calibri"/>
            </a:endParaRPr>
          </a:p>
          <a:p>
            <a:endParaRPr lang="en-US" sz="1600" dirty="0">
              <a:solidFill>
                <a:srgbClr val="FFFFFF"/>
              </a:solidFill>
              <a:cs typeface="Calibri"/>
            </a:endParaRPr>
          </a:p>
          <a:p>
            <a:endParaRPr lang="en-US" sz="16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D35AE-4AE2-5B46-AD6F-602C7B1E0F1E}"/>
              </a:ext>
            </a:extLst>
          </p:cNvPr>
          <p:cNvSpPr txBox="1"/>
          <p:nvPr/>
        </p:nvSpPr>
        <p:spPr>
          <a:xfrm>
            <a:off x="158338" y="3668980"/>
            <a:ext cx="5776850" cy="24827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600" dirty="0">
              <a:solidFill>
                <a:srgbClr val="FFFFFF"/>
              </a:solidFill>
              <a:cs typeface="Calibri"/>
            </a:endParaRPr>
          </a:p>
          <a:p>
            <a:r>
              <a:rPr lang="en-US" sz="1600" b="1" err="1">
                <a:solidFill>
                  <a:schemeClr val="bg1"/>
                </a:solidFill>
                <a:cs typeface="Calibri"/>
              </a:rPr>
              <a:t>Jedne</a:t>
            </a:r>
            <a:r>
              <a:rPr lang="en-US" sz="1600" b="1">
                <a:solidFill>
                  <a:schemeClr val="bg1"/>
                </a:solidFill>
                <a:cs typeface="Calibri"/>
              </a:rPr>
              <a:t>  z </a:t>
            </a:r>
            <a:r>
              <a:rPr lang="en-US" sz="1600" b="1" err="1">
                <a:solidFill>
                  <a:schemeClr val="bg1"/>
                </a:solidFill>
                <a:cs typeface="Calibri"/>
              </a:rPr>
              <a:t>wielu</a:t>
            </a:r>
            <a:r>
              <a:rPr lang="en-US" sz="1600" b="1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err="1">
                <a:solidFill>
                  <a:schemeClr val="bg1"/>
                </a:solidFill>
                <a:cs typeface="Calibri"/>
              </a:rPr>
              <a:t>telefonów</a:t>
            </a:r>
            <a:r>
              <a:rPr lang="en-US" sz="1600" b="1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err="1">
                <a:solidFill>
                  <a:schemeClr val="bg1"/>
                </a:solidFill>
                <a:cs typeface="Calibri"/>
              </a:rPr>
              <a:t>wsparcia</a:t>
            </a:r>
            <a:r>
              <a:rPr lang="en-US" sz="1600" b="1">
                <a:solidFill>
                  <a:schemeClr val="bg1"/>
                </a:solidFill>
                <a:cs typeface="Calibri"/>
              </a:rPr>
              <a:t>:</a:t>
            </a:r>
            <a:endParaRPr lang="en-US" sz="16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600" b="1" err="1">
                <a:solidFill>
                  <a:schemeClr val="bg1"/>
                </a:solidFill>
                <a:cs typeface="Calibri"/>
              </a:rPr>
              <a:t>Antydepresyjny</a:t>
            </a:r>
            <a:r>
              <a:rPr lang="en-US" sz="1600" b="1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err="1">
                <a:solidFill>
                  <a:schemeClr val="bg1"/>
                </a:solidFill>
                <a:cs typeface="Calibri"/>
              </a:rPr>
              <a:t>Telefon</a:t>
            </a:r>
            <a:r>
              <a:rPr lang="en-US" sz="1600" b="1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err="1">
                <a:solidFill>
                  <a:schemeClr val="bg1"/>
                </a:solidFill>
                <a:cs typeface="Calibri"/>
              </a:rPr>
              <a:t>Zaufania</a:t>
            </a:r>
            <a:r>
              <a:rPr lang="en-US" sz="1600" b="1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err="1">
                <a:solidFill>
                  <a:schemeClr val="bg1"/>
                </a:solidFill>
                <a:cs typeface="Calibri"/>
              </a:rPr>
              <a:t>Fundacji</a:t>
            </a:r>
            <a:r>
              <a:rPr lang="en-US" sz="1600" b="1">
                <a:solidFill>
                  <a:schemeClr val="bg1"/>
                </a:solidFill>
                <a:cs typeface="Calibri"/>
              </a:rPr>
              <a:t> ITAKA - </a:t>
            </a:r>
            <a:r>
              <a:rPr lang="en-US" sz="1600">
                <a:solidFill>
                  <a:schemeClr val="bg1"/>
                </a:solidFill>
                <a:cs typeface="Calibri"/>
              </a:rPr>
              <a:t>tel. 22 484 88 01 </a:t>
            </a:r>
            <a:endParaRPr lang="en-US" sz="16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Calibri"/>
              </a:rPr>
              <a:t>Telefon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zaufania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dla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dzieci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młodzieży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- </a:t>
            </a:r>
            <a:r>
              <a:rPr lang="en-US" sz="1600" dirty="0">
                <a:solidFill>
                  <a:schemeClr val="bg1"/>
                </a:solidFill>
                <a:cs typeface="Calibri"/>
              </a:rPr>
              <a:t>tel. 116 111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Calibri"/>
              </a:rPr>
              <a:t>Telefon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zaufania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dla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osób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cierpiących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z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powodu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1600" b="1" dirty="0" err="1">
                <a:solidFill>
                  <a:schemeClr val="bg1"/>
                </a:solidFill>
                <a:cs typeface="Calibri"/>
              </a:rPr>
              <a:t>uzależnień</a:t>
            </a:r>
            <a:r>
              <a:rPr lang="en-US" sz="1600" b="1" dirty="0">
                <a:solidFill>
                  <a:schemeClr val="bg1"/>
                </a:solidFill>
                <a:cs typeface="Calibri"/>
              </a:rPr>
              <a:t> - </a:t>
            </a:r>
            <a:endParaRPr lang="en-US" sz="16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chemeClr val="bg1"/>
                </a:solidFill>
                <a:cs typeface="Calibri"/>
              </a:rPr>
              <a:t>      tel. 801 889 880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99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9F22FAD-231E-5F3C-B09F-45712183D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74" r="2" b="11976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85E8777-04F2-9DF4-CE5A-BB64C83D5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600" r="-3" b="-3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72DD637-DBB8-F5E0-5907-40A56D610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65" r="-2" b="38774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FD0424-250C-A6D4-6DD5-9146F2FF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3023" y="2949802"/>
            <a:ext cx="6006231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200" b="1" i="1" dirty="0">
              <a:solidFill>
                <a:srgbClr val="333333"/>
              </a:solidFill>
              <a:latin typeface="Euphemia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E7E90-6F2C-73B1-6D72-8CCC6F368751}"/>
              </a:ext>
            </a:extLst>
          </p:cNvPr>
          <p:cNvSpPr txBox="1"/>
          <p:nvPr/>
        </p:nvSpPr>
        <p:spPr>
          <a:xfrm>
            <a:off x="6326306" y="4961529"/>
            <a:ext cx="5530186" cy="969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b="1" i="1" dirty="0">
                <a:latin typeface="Euphemia"/>
                <a:cs typeface="Calibri"/>
              </a:rPr>
              <a:t>"</a:t>
            </a:r>
            <a:r>
              <a:rPr lang="en-US" sz="1900" b="1" i="1" err="1">
                <a:latin typeface="Euphemia"/>
                <a:cs typeface="Calibri"/>
              </a:rPr>
              <a:t>Twoje</a:t>
            </a:r>
            <a:r>
              <a:rPr lang="en-US" sz="1900" b="1" i="1" dirty="0">
                <a:latin typeface="Euphemia"/>
                <a:cs typeface="Calibri"/>
              </a:rPr>
              <a:t> </a:t>
            </a:r>
            <a:r>
              <a:rPr lang="en-US" sz="1900" b="1" i="1" err="1">
                <a:latin typeface="Euphemia"/>
                <a:cs typeface="Calibri"/>
              </a:rPr>
              <a:t>zdrowie</a:t>
            </a:r>
            <a:r>
              <a:rPr lang="en-US" sz="1900" b="1" i="1" dirty="0">
                <a:latin typeface="Euphemia"/>
                <a:cs typeface="Calibri"/>
              </a:rPr>
              <a:t> </a:t>
            </a:r>
            <a:r>
              <a:rPr lang="en-US" sz="1900" b="1" i="1" err="1">
                <a:latin typeface="Euphemia"/>
                <a:cs typeface="Calibri"/>
              </a:rPr>
              <a:t>psychiczne</a:t>
            </a:r>
            <a:r>
              <a:rPr lang="en-US" sz="1900" b="1" i="1" dirty="0">
                <a:latin typeface="Euphemia"/>
                <a:cs typeface="Calibri"/>
              </a:rPr>
              <a:t> jest </a:t>
            </a:r>
            <a:r>
              <a:rPr lang="en-US" sz="1900" b="1" i="1" err="1">
                <a:latin typeface="Euphemia"/>
                <a:cs typeface="Calibri"/>
              </a:rPr>
              <a:t>priorytetem</a:t>
            </a:r>
            <a:r>
              <a:rPr lang="en-US" sz="1900" b="1" i="1" dirty="0">
                <a:latin typeface="Euphemia"/>
                <a:cs typeface="Calibri"/>
              </a:rPr>
              <a:t>.</a:t>
            </a:r>
          </a:p>
          <a:p>
            <a:r>
              <a:rPr lang="en-US" sz="1900" b="1" i="1" err="1">
                <a:latin typeface="Euphemia"/>
                <a:cs typeface="Calibri"/>
              </a:rPr>
              <a:t>Twoje</a:t>
            </a:r>
            <a:r>
              <a:rPr lang="en-US" sz="1900" b="1" i="1" dirty="0">
                <a:latin typeface="Euphemia"/>
                <a:cs typeface="Calibri"/>
              </a:rPr>
              <a:t> </a:t>
            </a:r>
            <a:r>
              <a:rPr lang="en-US" sz="1900" b="1" i="1" err="1">
                <a:latin typeface="Euphemia"/>
                <a:cs typeface="Calibri"/>
              </a:rPr>
              <a:t>szczęście</a:t>
            </a:r>
            <a:r>
              <a:rPr lang="en-US" sz="1900" b="1" i="1" dirty="0">
                <a:latin typeface="Euphemia"/>
                <a:cs typeface="Calibri"/>
              </a:rPr>
              <a:t> jest </a:t>
            </a:r>
            <a:r>
              <a:rPr lang="en-US" sz="1900" b="1" i="1" err="1">
                <a:latin typeface="Euphemia"/>
                <a:cs typeface="Calibri"/>
              </a:rPr>
              <a:t>niezbędne</a:t>
            </a:r>
            <a:r>
              <a:rPr lang="en-US" sz="1900" b="1" i="1" dirty="0">
                <a:latin typeface="Euphemia"/>
                <a:cs typeface="Calibri"/>
              </a:rPr>
              <a:t>. </a:t>
            </a:r>
            <a:r>
              <a:rPr lang="en-US" sz="1900" b="1" i="1" err="1">
                <a:latin typeface="Euphemia"/>
                <a:cs typeface="Calibri"/>
              </a:rPr>
              <a:t>Twoja</a:t>
            </a:r>
            <a:r>
              <a:rPr lang="en-US" sz="1900" b="1" i="1" dirty="0">
                <a:latin typeface="Euphemia"/>
                <a:cs typeface="Calibri"/>
              </a:rPr>
              <a:t> </a:t>
            </a:r>
            <a:r>
              <a:rPr lang="en-US" sz="1900" b="1" i="1" err="1">
                <a:latin typeface="Euphemia"/>
                <a:cs typeface="Calibri"/>
              </a:rPr>
              <a:t>dbałość</a:t>
            </a:r>
            <a:r>
              <a:rPr lang="en-US" sz="1900" b="1" i="1" dirty="0">
                <a:latin typeface="Euphemia"/>
                <a:cs typeface="Calibri"/>
              </a:rPr>
              <a:t> o </a:t>
            </a:r>
            <a:r>
              <a:rPr lang="en-US" sz="1900" b="1" i="1" err="1">
                <a:latin typeface="Euphemia"/>
                <a:cs typeface="Calibri"/>
              </a:rPr>
              <a:t>siebie</a:t>
            </a:r>
            <a:r>
              <a:rPr lang="en-US" sz="1900" b="1" i="1" dirty="0">
                <a:latin typeface="Euphemia"/>
                <a:cs typeface="Calibri"/>
              </a:rPr>
              <a:t> jest </a:t>
            </a:r>
            <a:r>
              <a:rPr lang="en-US" sz="1900" b="1" i="1" err="1">
                <a:latin typeface="Euphemia"/>
                <a:cs typeface="Calibri"/>
              </a:rPr>
              <a:t>koniecznością</a:t>
            </a:r>
            <a:r>
              <a:rPr lang="en-US" sz="1900" b="1" i="1" dirty="0">
                <a:latin typeface="Euphemia"/>
                <a:cs typeface="Calibri"/>
              </a:rPr>
              <a:t>". - </a:t>
            </a:r>
            <a:r>
              <a:rPr lang="en-US" sz="1900" b="1" i="1" err="1">
                <a:latin typeface="Euphemia"/>
                <a:cs typeface="Calibri"/>
              </a:rPr>
              <a:t>Zdrowe</a:t>
            </a:r>
            <a:r>
              <a:rPr lang="en-US" sz="1900" b="1" i="1" dirty="0">
                <a:latin typeface="Euphemia"/>
                <a:cs typeface="Calibri"/>
              </a:rPr>
              <a:t> </a:t>
            </a:r>
            <a:r>
              <a:rPr lang="en-US" sz="1900" b="1" i="1" err="1">
                <a:latin typeface="Euphemia"/>
                <a:cs typeface="Calibri"/>
              </a:rPr>
              <a:t>miejsce</a:t>
            </a:r>
            <a:r>
              <a:rPr lang="en-US" sz="1900" b="1" i="1" dirty="0">
                <a:latin typeface="Euphemia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54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rewniane Figure ludzkie">
            <a:extLst>
              <a:ext uri="{FF2B5EF4-FFF2-40B4-BE49-F238E27FC236}">
                <a16:creationId xmlns:a16="http://schemas.microsoft.com/office/drawing/2014/main" id="{A2E280CE-4A71-9128-FFB5-6C109678F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-89045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15E2614-92DA-816A-E4E6-F49BDC737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3496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Zrób test o swoim zdrowiu!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F9E154-4490-64B6-D148-2AF506BB6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57937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– Zdrowie psychiczne – Stowarzyszenie "POMOST": Bezpłatne konsultacje (pomost-lodz.org)</a:t>
            </a:r>
          </a:p>
        </p:txBody>
      </p:sp>
    </p:spTree>
    <p:extLst>
      <p:ext uri="{BB962C8B-B14F-4D97-AF65-F5344CB8AC3E}">
        <p14:creationId xmlns:p14="http://schemas.microsoft.com/office/powerpoint/2010/main" val="519746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4CBF3E4-A87F-5CF9-D6D5-9B2DB4901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3" b="20"/>
          <a:stretch/>
        </p:blipFill>
        <p:spPr>
          <a:xfrm>
            <a:off x="20" y="10"/>
            <a:ext cx="6097022" cy="34289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7D9F011-9738-2ABB-CBF2-3AA97DF21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r="930" b="2"/>
          <a:stretch/>
        </p:blipFill>
        <p:spPr>
          <a:xfrm>
            <a:off x="6098422" y="10"/>
            <a:ext cx="6093578" cy="3428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AF42F8D-D1B8-E652-5FFB-66DD45CC7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 amt="60000"/>
          </a:blip>
          <a:srcRect b="403"/>
          <a:stretch/>
        </p:blipFill>
        <p:spPr>
          <a:xfrm>
            <a:off x="7328" y="3429000"/>
            <a:ext cx="6093578" cy="3429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B1FD9F8-BF9B-6D45-9463-9B460C37F9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</a:blip>
          <a:srcRect l="8037" r="-1" b="-1"/>
          <a:stretch/>
        </p:blipFill>
        <p:spPr>
          <a:xfrm>
            <a:off x="6101860" y="3429000"/>
            <a:ext cx="6093578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57D2B-E972-660E-CDC8-5CE9CDD1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503" y="3512261"/>
            <a:ext cx="9801082" cy="20596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PODSUMOWANIE</a:t>
            </a:r>
          </a:p>
        </p:txBody>
      </p:sp>
    </p:spTree>
    <p:extLst>
      <p:ext uri="{BB962C8B-B14F-4D97-AF65-F5344CB8AC3E}">
        <p14:creationId xmlns:p14="http://schemas.microsoft.com/office/powerpoint/2010/main" val="4249103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492D-6349-0588-DCAD-6DE48A0E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źródła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092DE-9E5A-FFD0-AEF2-C8DA86D83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000" dirty="0">
                <a:ea typeface="+mn-lt"/>
                <a:cs typeface="+mn-lt"/>
                <a:hlinkClick r:id="rId2"/>
              </a:rPr>
              <a:t>Zdrowie psychiczne: co to jest i jak być zdrowym psychicznie (cognifit.com)</a:t>
            </a:r>
          </a:p>
          <a:p>
            <a:r>
              <a:rPr lang="en-US" sz="1000" dirty="0">
                <a:ea typeface="+mn-lt"/>
                <a:cs typeface="+mn-lt"/>
                <a:hlinkClick r:id="rId3"/>
              </a:rPr>
              <a:t>10 cytatów o zdrowiu psychicznym na Światowy Dzień Zdrowia Psychicznego (ichi.pro)</a:t>
            </a:r>
          </a:p>
          <a:p>
            <a:r>
              <a:rPr lang="en-US" sz="1000" dirty="0">
                <a:ea typeface="+mn-lt"/>
                <a:cs typeface="+mn-lt"/>
                <a:hlinkClick r:id="rId4"/>
              </a:rPr>
              <a:t>10 popularnych fobii - I co ty nie powiesz</a:t>
            </a:r>
          </a:p>
          <a:p>
            <a:r>
              <a:rPr lang="en-US" sz="1000" dirty="0">
                <a:ea typeface="+mn-lt"/>
                <a:cs typeface="+mn-lt"/>
                <a:hlinkClick r:id="rId5"/>
              </a:rPr>
              <a:t>https://th.bing.com/th/id/OIP.EdwWUwFzcPbJB4YwjBEN3AHaEK?pid=ImgDet&amp;rs=1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dirty="0">
                <a:ea typeface="+mn-lt"/>
                <a:cs typeface="+mn-lt"/>
                <a:hlinkClick r:id="rId6"/>
              </a:rPr>
              <a:t>zdrowie psychcizne - Bing images</a:t>
            </a:r>
          </a:p>
          <a:p>
            <a:r>
              <a:rPr lang="en-US" sz="1000" dirty="0">
                <a:ea typeface="+mn-lt"/>
                <a:cs typeface="+mn-lt"/>
                <a:hlinkClick r:id="rId7"/>
              </a:rPr>
              <a:t>Zdrowie psychiczne - 8 sposobów na jego poprawę - Krok do Zdrowia</a:t>
            </a:r>
          </a:p>
          <a:p>
            <a:r>
              <a:rPr lang="en-US" sz="1000" dirty="0">
                <a:ea typeface="+mn-lt"/>
                <a:cs typeface="+mn-lt"/>
                <a:hlinkClick r:id="rId8"/>
              </a:rPr>
              <a:t>Jak zachować zdrowie psychiczne? – Zdrowie Wprost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dirty="0">
                <a:ea typeface="+mn-lt"/>
                <a:cs typeface="+mn-lt"/>
                <a:hlinkClick r:id="rId9"/>
              </a:rPr>
              <a:t>10 ciekawostek o depresji - paczka wiedzy - Depresja informacje (paczka-wiedzy.pl)</a:t>
            </a:r>
          </a:p>
          <a:p>
            <a:r>
              <a:rPr lang="en-US" sz="1000" dirty="0">
                <a:ea typeface="+mn-lt"/>
                <a:cs typeface="+mn-lt"/>
                <a:hlinkClick r:id="rId10"/>
              </a:rPr>
              <a:t>zaburzena odzywienia - Bing image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dirty="0">
                <a:ea typeface="+mn-lt"/>
                <a:cs typeface="+mn-lt"/>
                <a:hlinkClick r:id="rId11"/>
              </a:rPr>
              <a:t>(672) Zdrowie Psychiczne - Jak o nie dbać? (6 Sposobów Psychohigieny) - YouTube</a:t>
            </a:r>
            <a:r>
              <a:rPr lang="en-US" sz="1000" dirty="0">
                <a:ea typeface="+mn-lt"/>
                <a:cs typeface="+mn-lt"/>
                <a:hlinkClick r:id="rId10"/>
              </a:rPr>
              <a:t>s</a:t>
            </a:r>
          </a:p>
          <a:p>
            <a:r>
              <a:rPr lang="en-US" sz="1000" dirty="0">
                <a:ea typeface="+mn-lt"/>
                <a:cs typeface="+mn-lt"/>
                <a:hlinkClick r:id="rId12"/>
              </a:rPr>
              <a:t>(672) Depresja - YouTube</a:t>
            </a:r>
          </a:p>
          <a:p>
            <a:r>
              <a:rPr lang="en-US" sz="1000" dirty="0">
                <a:ea typeface="+mn-lt"/>
                <a:cs typeface="+mn-lt"/>
                <a:hlinkClick r:id="rId13"/>
              </a:rPr>
              <a:t>TEST – Zdrowie psychiczne – Stowarzyszenie "POMOST": Bezpłatne konsultacje (pomost-lodz.org)</a:t>
            </a:r>
            <a:endParaRPr lang="en-US" sz="1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8620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20326AF-D87B-62D9-A3B0-31E4890B8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0" r="1790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956596-8F80-7790-EEE4-196FBD5C3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16" y="-340010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b="1">
                <a:latin typeface="Bradley Hand ITC"/>
                <a:cs typeface="Calibri Light"/>
              </a:rPr>
              <a:t>Spis treści</a:t>
            </a:r>
            <a:r>
              <a:rPr lang="pl-PL" sz="4000">
                <a:cs typeface="Calibri Light"/>
              </a:rPr>
              <a:t> </a:t>
            </a: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1175B6-82E8-C0EB-C92D-1EEE3ED3A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160410"/>
            <a:ext cx="4163383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1100" dirty="0">
                <a:cs typeface="Calibri"/>
              </a:rPr>
              <a:t>1 slajd - tytuł i autor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2 slajd – spis treści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3 slajd - wstęp o zdrowiu psychicznym 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4 slajd – Co da ci zdrowie psychiczne?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5 slajd – choroby psychiczne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6 slajd – przykłady przyczyn chorób psychicznych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7 slajd – co może poprawić nasze zdrowie psychiczne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8 slajd – </a:t>
            </a:r>
            <a:r>
              <a:rPr lang="pl-PL" sz="1100" err="1">
                <a:cs typeface="Calibri"/>
              </a:rPr>
              <a:t>troche</a:t>
            </a:r>
            <a:r>
              <a:rPr lang="pl-PL" sz="1100" dirty="0">
                <a:cs typeface="Calibri"/>
              </a:rPr>
              <a:t> o depresji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9 slajd – ciekawostka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10 slajd – zaburzenia odżywiania i osobowości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11 slajd – fobie i ich przykłady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12 slajd – Jak zapewnić </a:t>
            </a:r>
            <a:r>
              <a:rPr lang="pl-PL" sz="1100" err="1">
                <a:cs typeface="Calibri"/>
              </a:rPr>
              <a:t>konfort</a:t>
            </a:r>
            <a:r>
              <a:rPr lang="pl-PL" sz="1100" dirty="0">
                <a:cs typeface="Calibri"/>
              </a:rPr>
              <a:t> psychiczny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13 slajd – plakaty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14 slajd – Jak dbać o zdrowie psychiczne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15 slajd – telefony wsparcia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16 slajd – cytat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17 slajd – test o zdrowiu 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18 slajd - podsumowanie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19 slajd - źródła</a:t>
            </a:r>
          </a:p>
          <a:p>
            <a:pPr marL="0" indent="0">
              <a:buNone/>
            </a:pPr>
            <a:r>
              <a:rPr lang="pl-PL" sz="1100" dirty="0">
                <a:cs typeface="Calibri"/>
              </a:rPr>
              <a:t>20 - koniec</a:t>
            </a:r>
          </a:p>
        </p:txBody>
      </p:sp>
    </p:spTree>
    <p:extLst>
      <p:ext uri="{BB962C8B-B14F-4D97-AF65-F5344CB8AC3E}">
        <p14:creationId xmlns:p14="http://schemas.microsoft.com/office/powerpoint/2010/main" val="3120261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0A7523-5F14-EC38-D481-F7626258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669" y="2579688"/>
            <a:ext cx="10515600" cy="1325563"/>
          </a:xfrm>
        </p:spPr>
        <p:txBody>
          <a:bodyPr>
            <a:normAutofit/>
          </a:bodyPr>
          <a:lstStyle/>
          <a:p>
            <a:r>
              <a:rPr lang="pl-PL" sz="5500" dirty="0">
                <a:cs typeface="Calibri Light"/>
              </a:rPr>
              <a:t>DZIĘKUJE ZA UWAGĘ</a:t>
            </a:r>
            <a:endParaRPr lang="pl-PL" dirty="0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753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0D6715-86BB-218C-2B83-F79AE602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94" y="2440422"/>
            <a:ext cx="4434436" cy="178915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500" err="1">
                <a:latin typeface="Cavolini"/>
                <a:cs typeface="Cavolini"/>
              </a:rPr>
              <a:t>Zdrowie</a:t>
            </a:r>
            <a:r>
              <a:rPr lang="en-US" sz="2500" dirty="0">
                <a:latin typeface="Cavolini"/>
                <a:cs typeface="Cavolini"/>
              </a:rPr>
              <a:t> </a:t>
            </a:r>
            <a:r>
              <a:rPr lang="en-US" sz="2500" err="1">
                <a:latin typeface="Cavolini"/>
                <a:cs typeface="Cavolini"/>
              </a:rPr>
              <a:t>psychiczne</a:t>
            </a:r>
            <a:r>
              <a:rPr lang="en-US" sz="2500" dirty="0">
                <a:latin typeface="Cavolini"/>
                <a:cs typeface="Cavolini"/>
              </a:rPr>
              <a:t> jest </a:t>
            </a:r>
            <a:r>
              <a:rPr lang="en-US" sz="2500" err="1">
                <a:latin typeface="Cavolini"/>
                <a:cs typeface="Cavolini"/>
              </a:rPr>
              <a:t>szczególnie</a:t>
            </a:r>
            <a:r>
              <a:rPr lang="en-US" sz="2500" dirty="0">
                <a:latin typeface="Cavolini"/>
                <a:cs typeface="Cavolini"/>
              </a:rPr>
              <a:t> </a:t>
            </a:r>
            <a:br>
              <a:rPr lang="en-US" sz="2500" dirty="0">
                <a:latin typeface="Cavolini"/>
                <a:cs typeface="Cavolini"/>
              </a:rPr>
            </a:br>
            <a:r>
              <a:rPr lang="en-US" sz="2500" err="1">
                <a:latin typeface="Cavolini"/>
                <a:cs typeface="Cavolini"/>
              </a:rPr>
              <a:t>bardzo</a:t>
            </a:r>
            <a:r>
              <a:rPr lang="en-US" sz="2500" dirty="0">
                <a:latin typeface="Cavolini"/>
                <a:cs typeface="Cavolini"/>
              </a:rPr>
              <a:t> </a:t>
            </a:r>
            <a:r>
              <a:rPr lang="en-US" sz="2500" err="1">
                <a:latin typeface="Cavolini"/>
                <a:cs typeface="Cavolini"/>
              </a:rPr>
              <a:t>ważne</a:t>
            </a:r>
            <a:r>
              <a:rPr lang="en-US" sz="2500" dirty="0">
                <a:latin typeface="Cavolini"/>
                <a:cs typeface="Cavolini"/>
              </a:rPr>
              <a:t> , </a:t>
            </a:r>
            <a:br>
              <a:rPr lang="en-US" sz="2500" dirty="0">
                <a:latin typeface="Cavolini"/>
                <a:cs typeface="Cavolini"/>
              </a:rPr>
            </a:br>
            <a:r>
              <a:rPr lang="en-US" sz="2500" err="1">
                <a:latin typeface="Cavolini"/>
                <a:cs typeface="Cavolini"/>
              </a:rPr>
              <a:t>więc</a:t>
            </a:r>
            <a:r>
              <a:rPr lang="en-US" sz="2500" dirty="0">
                <a:latin typeface="Cavolini"/>
                <a:cs typeface="Cavolini"/>
              </a:rPr>
              <a:t> w </a:t>
            </a:r>
            <a:r>
              <a:rPr lang="en-US" sz="2500" err="1">
                <a:latin typeface="Cavolini"/>
                <a:cs typeface="Cavolini"/>
              </a:rPr>
              <a:t>szczególności</a:t>
            </a:r>
            <a:r>
              <a:rPr lang="en-US" sz="2500" dirty="0">
                <a:latin typeface="Cavolini"/>
                <a:cs typeface="Cavolini"/>
              </a:rPr>
              <a:t> </a:t>
            </a:r>
            <a:r>
              <a:rPr lang="en-US" sz="2500" err="1">
                <a:latin typeface="Cavolini"/>
                <a:cs typeface="Cavolini"/>
              </a:rPr>
              <a:t>powinniśmy</a:t>
            </a:r>
            <a:r>
              <a:rPr lang="en-US" sz="2500" dirty="0">
                <a:latin typeface="Cavolini"/>
                <a:cs typeface="Cavolini"/>
              </a:rPr>
              <a:t> o </a:t>
            </a:r>
            <a:r>
              <a:rPr lang="en-US" sz="2500" err="1">
                <a:latin typeface="Cavolini"/>
                <a:cs typeface="Cavolini"/>
              </a:rPr>
              <a:t>nie</a:t>
            </a:r>
            <a:r>
              <a:rPr lang="en-US" sz="2500" dirty="0">
                <a:latin typeface="Cavolini"/>
                <a:cs typeface="Cavolini"/>
              </a:rPr>
              <a:t> </a:t>
            </a:r>
            <a:r>
              <a:rPr lang="en-US" sz="2500" err="1">
                <a:latin typeface="Cavolini"/>
                <a:cs typeface="Cavolini"/>
              </a:rPr>
              <a:t>dbać</a:t>
            </a:r>
            <a:r>
              <a:rPr lang="en-US" sz="2500" dirty="0">
                <a:latin typeface="Cavolini"/>
                <a:cs typeface="Cavolini"/>
              </a:rPr>
              <a:t>.</a:t>
            </a:r>
            <a:br>
              <a:rPr lang="en-US" sz="2500" dirty="0">
                <a:latin typeface="Cavolini"/>
              </a:rPr>
            </a:br>
            <a:endParaRPr lang="en-US" sz="1800" kern="1200">
              <a:latin typeface="Cavolini"/>
              <a:cs typeface="Calibri Light"/>
            </a:endParaRPr>
          </a:p>
        </p:txBody>
      </p:sp>
      <p:pic>
        <p:nvPicPr>
          <p:cNvPr id="4" name="Obraz 4" descr="Obraz zawierający diagram&#10;&#10;Opis wygenerowany automatycznie">
            <a:extLst>
              <a:ext uri="{FF2B5EF4-FFF2-40B4-BE49-F238E27FC236}">
                <a16:creationId xmlns:a16="http://schemas.microsoft.com/office/drawing/2014/main" id="{1BE9C367-6A0B-4A43-C16F-BAE69F38E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911147"/>
            <a:ext cx="4747547" cy="50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3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D0A4E-6254-DF5E-10A8-4E4E9A95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34" y="453835"/>
            <a:ext cx="5528480" cy="131419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volini"/>
                <a:cs typeface="Calibri Light"/>
              </a:rPr>
              <a:t>Co da ci </a:t>
            </a:r>
            <a:r>
              <a:rPr lang="en-US" err="1">
                <a:solidFill>
                  <a:schemeClr val="bg1"/>
                </a:solidFill>
                <a:latin typeface="Cavolini"/>
                <a:cs typeface="Calibri Light"/>
              </a:rPr>
              <a:t>zdrowie</a:t>
            </a:r>
            <a:r>
              <a:rPr lang="en-US" dirty="0">
                <a:solidFill>
                  <a:schemeClr val="bg1"/>
                </a:solidFill>
                <a:latin typeface="Cavolini"/>
                <a:cs typeface="Calibri Light"/>
              </a:rPr>
              <a:t> </a:t>
            </a:r>
            <a:r>
              <a:rPr lang="en-US" err="1">
                <a:solidFill>
                  <a:schemeClr val="bg1"/>
                </a:solidFill>
                <a:latin typeface="Cavolini"/>
                <a:cs typeface="Calibri Light"/>
              </a:rPr>
              <a:t>psychiczne</a:t>
            </a:r>
            <a:r>
              <a:rPr lang="en-US" dirty="0">
                <a:solidFill>
                  <a:schemeClr val="bg1"/>
                </a:solidFill>
                <a:latin typeface="Cavolini"/>
                <a:cs typeface="Calibri Light"/>
              </a:rPr>
              <a:t>?</a:t>
            </a:r>
            <a:endParaRPr lang="en-US" dirty="0">
              <a:solidFill>
                <a:schemeClr val="bg1"/>
              </a:solidFill>
              <a:latin typeface="Cavolin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E73CD0AF-12E3-27C6-3403-B5BE4537F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727" y="8"/>
            <a:ext cx="4562273" cy="20416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B7808-4223-16B9-B6C6-FED4BD220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64" y="2615404"/>
            <a:ext cx="4800600" cy="37115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nawiązywanie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zdrowych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więzi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emocjonalnych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,</a:t>
            </a:r>
          </a:p>
          <a:p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będziemy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mogli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zharmonizować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nasze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priorytety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, </a:t>
            </a:r>
          </a:p>
          <a:p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docenić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dobre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rzeczy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w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naszym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życiu</a:t>
            </a:r>
            <a:r>
              <a:rPr lang="en-US" sz="2000" dirty="0">
                <a:solidFill>
                  <a:schemeClr val="bg1"/>
                </a:solidFill>
                <a:latin typeface="Consolas"/>
                <a:ea typeface="+mn-lt"/>
                <a:cs typeface="+mn-lt"/>
              </a:rPr>
              <a:t>,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19D16E9-9B9F-05AF-F32A-CBD0D94BA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726" y="2493280"/>
            <a:ext cx="4562263" cy="171084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2F9CEB7-9E64-B768-D560-FF0346936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545" y="4577666"/>
            <a:ext cx="3040445" cy="228033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518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9B59AD-66CA-1F71-50CB-11E3E1A78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292" b="7346"/>
          <a:stretch/>
        </p:blipFill>
        <p:spPr>
          <a:xfrm>
            <a:off x="59530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279C45-499A-6B86-8E34-E2798ADD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14" y="364760"/>
            <a:ext cx="5155261" cy="4072044"/>
          </a:xfrm>
        </p:spPr>
        <p:txBody>
          <a:bodyPr anchor="t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Cavolini"/>
                <a:cs typeface="Calibri Light"/>
              </a:rPr>
              <a:t>Choroby</a:t>
            </a:r>
            <a:br>
              <a:rPr lang="en-US" dirty="0">
                <a:latin typeface="Cavolini"/>
                <a:cs typeface="Calibri Light"/>
              </a:rPr>
            </a:br>
            <a:r>
              <a:rPr lang="en-US" dirty="0">
                <a:solidFill>
                  <a:srgbClr val="FFFFFF"/>
                </a:solidFill>
                <a:latin typeface="Cavolini"/>
                <a:cs typeface="Calibri Light"/>
              </a:rPr>
              <a:t> </a:t>
            </a:r>
            <a:r>
              <a:rPr lang="en-US" dirty="0" err="1">
                <a:solidFill>
                  <a:srgbClr val="FFFFFF"/>
                </a:solidFill>
                <a:latin typeface="Cavolini"/>
                <a:cs typeface="Calibri Light"/>
              </a:rPr>
              <a:t>psychiczne</a:t>
            </a:r>
            <a:r>
              <a:rPr lang="en-US" dirty="0">
                <a:solidFill>
                  <a:srgbClr val="FFFFFF"/>
                </a:solidFill>
                <a:latin typeface="Cavolini"/>
                <a:cs typeface="Calibri Light"/>
              </a:rPr>
              <a:t>:</a:t>
            </a:r>
            <a:endParaRPr lang="en-US" dirty="0">
              <a:solidFill>
                <a:srgbClr val="FFFFFF"/>
              </a:solidFill>
              <a:latin typeface="Cavolini"/>
            </a:endParaRPr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C95A1FA6-6B30-35FA-22FD-69A5B76E5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649867"/>
              </p:ext>
            </p:extLst>
          </p:nvPr>
        </p:nvGraphicFramePr>
        <p:xfrm>
          <a:off x="326804" y="1960481"/>
          <a:ext cx="5453538" cy="421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164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150A8F5-ABB8-4D6D-BF93-B54D8E1F5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0150A8F5-ABB8-4D6D-BF93-B54D8E1F5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graphicEl>
                                              <a:dgm id="{0150A8F5-ABB8-4D6D-BF93-B54D8E1F5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>
                                            <p:graphicEl>
                                              <a:dgm id="{0150A8F5-ABB8-4D6D-BF93-B54D8E1F5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150A8F5-ABB8-4D6D-BF93-B54D8E1F5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58A303E-C693-4469-8EB8-F031B5358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graphicEl>
                                              <a:dgm id="{858A303E-C693-4469-8EB8-F031B53587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858A303E-C693-4469-8EB8-F031B5358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graphicEl>
                                              <a:dgm id="{858A303E-C693-4469-8EB8-F031B5358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58A303E-C693-4469-8EB8-F031B5358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F11B9CF-2FB9-4E58-AD67-11F15B868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graphicEl>
                                              <a:dgm id="{BF11B9CF-2FB9-4E58-AD67-11F15B868A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BF11B9CF-2FB9-4E58-AD67-11F15B868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>
                                            <p:graphicEl>
                                              <a:dgm id="{BF11B9CF-2FB9-4E58-AD67-11F15B868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F11B9CF-2FB9-4E58-AD67-11F15B868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E43FA43-DCF0-4D05-925D-A8407C3C5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graphicEl>
                                              <a:dgm id="{2E43FA43-DCF0-4D05-925D-A8407C3C5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2E43FA43-DCF0-4D05-925D-A8407C3C5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>
                                            <p:graphicEl>
                                              <a:dgm id="{2E43FA43-DCF0-4D05-925D-A8407C3C5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E43FA43-DCF0-4D05-925D-A8407C3C5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3115A0F-961A-4E58-A12A-8594EAB6F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graphicEl>
                                              <a:dgm id="{D3115A0F-961A-4E58-A12A-8594EAB6FD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graphicEl>
                                              <a:dgm id="{D3115A0F-961A-4E58-A12A-8594EAB6F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>
                                            <p:graphicEl>
                                              <a:dgm id="{D3115A0F-961A-4E58-A12A-8594EAB6F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3115A0F-961A-4E58-A12A-8594EAB6F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80A3E13-B429-4DA7-9AD8-28AC30625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graphicEl>
                                              <a:dgm id="{A80A3E13-B429-4DA7-9AD8-28AC30625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graphicEl>
                                              <a:dgm id="{A80A3E13-B429-4DA7-9AD8-28AC30625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4">
                                            <p:graphicEl>
                                              <a:dgm id="{A80A3E13-B429-4DA7-9AD8-28AC30625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80A3E13-B429-4DA7-9AD8-28AC30625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15C6AD9-28B3-4E7D-A54D-64E12D905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graphicEl>
                                              <a:dgm id="{F15C6AD9-28B3-4E7D-A54D-64E12D905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graphicEl>
                                              <a:dgm id="{F15C6AD9-28B3-4E7D-A54D-64E12D905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>
                                            <p:graphicEl>
                                              <a:dgm id="{F15C6AD9-28B3-4E7D-A54D-64E12D905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15C6AD9-28B3-4E7D-A54D-64E12D905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7C174B-6E37-F08B-BA3E-C14BA2ED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9" r="3768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F0952-3D44-AB19-E717-525DAC02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latin typeface="Cavolini"/>
                <a:cs typeface="Calibri Light"/>
              </a:rPr>
              <a:t>Przykłady przyczyn  chorób psychicznych </a:t>
            </a:r>
            <a:endParaRPr lang="en-US" sz="2400">
              <a:latin typeface="Cavolin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49161-0077-6E45-5140-11A64E9C7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 err="1">
                <a:latin typeface="Cavolini"/>
                <a:cs typeface="Calibri"/>
              </a:rPr>
              <a:t>Stres</a:t>
            </a:r>
            <a:r>
              <a:rPr lang="en-US" sz="1700" dirty="0">
                <a:latin typeface="Cavolini"/>
                <a:cs typeface="Calibri"/>
              </a:rPr>
              <a:t> </a:t>
            </a:r>
          </a:p>
          <a:p>
            <a:r>
              <a:rPr lang="en-US" sz="1700" dirty="0" err="1">
                <a:latin typeface="Cavolini"/>
                <a:cs typeface="Calibri"/>
              </a:rPr>
              <a:t>Traumatyczne</a:t>
            </a:r>
            <a:r>
              <a:rPr lang="en-US" sz="1700" dirty="0">
                <a:latin typeface="Cavolini"/>
                <a:cs typeface="Calibri"/>
              </a:rPr>
              <a:t> </a:t>
            </a:r>
            <a:r>
              <a:rPr lang="en-US" sz="1700" dirty="0" err="1">
                <a:latin typeface="Cavolini"/>
                <a:cs typeface="Calibri"/>
              </a:rPr>
              <a:t>wydarzenie</a:t>
            </a:r>
          </a:p>
          <a:p>
            <a:r>
              <a:rPr lang="en-US" sz="1700" dirty="0" err="1">
                <a:latin typeface="Cavolini"/>
                <a:cs typeface="Calibri"/>
              </a:rPr>
              <a:t>Śmierć</a:t>
            </a:r>
            <a:r>
              <a:rPr lang="en-US" sz="1700" dirty="0">
                <a:latin typeface="Cavolini"/>
                <a:cs typeface="Calibri"/>
              </a:rPr>
              <a:t> </a:t>
            </a:r>
            <a:r>
              <a:rPr lang="en-US" sz="1700" dirty="0" err="1">
                <a:latin typeface="Cavolini"/>
                <a:cs typeface="Calibri"/>
              </a:rPr>
              <a:t>kogoś</a:t>
            </a:r>
            <a:r>
              <a:rPr lang="en-US" sz="1700" dirty="0">
                <a:latin typeface="Cavolini"/>
                <a:cs typeface="Calibri"/>
              </a:rPr>
              <a:t> </a:t>
            </a:r>
            <a:r>
              <a:rPr lang="en-US" sz="1700" dirty="0" err="1">
                <a:latin typeface="Cavolini"/>
                <a:cs typeface="Calibri"/>
              </a:rPr>
              <a:t>bliskiego</a:t>
            </a:r>
            <a:r>
              <a:rPr lang="en-US" sz="1700" dirty="0">
                <a:latin typeface="Cavolini"/>
                <a:cs typeface="Calibri"/>
              </a:rPr>
              <a:t> </a:t>
            </a:r>
          </a:p>
          <a:p>
            <a:r>
              <a:rPr lang="en-US" sz="1700" dirty="0" err="1">
                <a:latin typeface="Cavolini"/>
                <a:cs typeface="Calibri"/>
              </a:rPr>
              <a:t>Zwolnienie</a:t>
            </a:r>
            <a:r>
              <a:rPr lang="en-US" sz="1700" dirty="0">
                <a:latin typeface="Cavolini"/>
                <a:cs typeface="Calibri"/>
              </a:rPr>
              <a:t> z </a:t>
            </a:r>
            <a:r>
              <a:rPr lang="en-US" sz="1700" dirty="0" err="1">
                <a:latin typeface="Cavolini"/>
                <a:cs typeface="Calibri"/>
              </a:rPr>
              <a:t>pracy</a:t>
            </a:r>
          </a:p>
          <a:p>
            <a:r>
              <a:rPr lang="en-US" sz="1700" dirty="0" err="1">
                <a:latin typeface="Cavolini"/>
                <a:cs typeface="Calibri"/>
              </a:rPr>
              <a:t>Wojna</a:t>
            </a:r>
          </a:p>
          <a:p>
            <a:r>
              <a:rPr lang="en-US" sz="1700" dirty="0" err="1">
                <a:latin typeface="Cavolini"/>
                <a:cs typeface="Calibri"/>
              </a:rPr>
              <a:t>uzależnienie</a:t>
            </a:r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053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531995-87C7-98FA-2ACE-62D693CD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latin typeface="Cavolini"/>
                <a:cs typeface="Calibri Light"/>
              </a:rPr>
              <a:t>Co może poprawić nasze zdrowie psychiczne?</a:t>
            </a:r>
            <a:br>
              <a:rPr lang="pl-PL" sz="2700" dirty="0">
                <a:latin typeface="Cavolini"/>
                <a:cs typeface="Calibri Light"/>
              </a:rPr>
            </a:br>
            <a:endParaRPr lang="pl-PL" sz="2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nline Media 2" title="Zdrowie Psychiczne - Jak o nie dbać? (6 Sposobów Psychohigieny)">
            <a:hlinkClick r:id="" action="ppaction://media"/>
            <a:extLst>
              <a:ext uri="{FF2B5EF4-FFF2-40B4-BE49-F238E27FC236}">
                <a16:creationId xmlns:a16="http://schemas.microsoft.com/office/drawing/2014/main" id="{844C8E38-3AE5-44A0-30A3-501AAA3326E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71290" y="320181"/>
            <a:ext cx="3528839" cy="2179039"/>
          </a:xfr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7AD0B0BF-B99C-9783-B95F-82D17C6E1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1" y="3100212"/>
            <a:ext cx="7642747" cy="316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73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wie osoby trzymające się rąk na stanowisku">
            <a:extLst>
              <a:ext uri="{FF2B5EF4-FFF2-40B4-BE49-F238E27FC236}">
                <a16:creationId xmlns:a16="http://schemas.microsoft.com/office/drawing/2014/main" id="{211808AE-BF1F-B82A-8F1C-16220DB49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354" b="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0A26B4C-E4DB-28D8-19F8-10895D00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258" y="26203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Przykład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jak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wygląda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jedna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z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najczęstszych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chorób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psychicznych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czyli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depresja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.</a:t>
            </a:r>
            <a:br>
              <a:rPr lang="en-US" sz="3800" dirty="0">
                <a:latin typeface="Cavolini"/>
              </a:rPr>
            </a:b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Zachęcam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do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obejrzenia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 </a:t>
            </a:r>
            <a:r>
              <a:rPr lang="en-US" sz="3800" err="1">
                <a:solidFill>
                  <a:srgbClr val="FFFFFF"/>
                </a:solidFill>
                <a:latin typeface="Cavolini"/>
                <a:cs typeface="Cavolini"/>
              </a:rPr>
              <a:t>filmu</a:t>
            </a:r>
            <a:r>
              <a:rPr lang="en-US" sz="3800" dirty="0">
                <a:solidFill>
                  <a:srgbClr val="FFFFFF"/>
                </a:solidFill>
                <a:latin typeface="Cavolini"/>
                <a:cs typeface="Cavolini"/>
              </a:rPr>
              <a:t>.</a:t>
            </a:r>
            <a:br>
              <a:rPr lang="en-US" sz="3800" dirty="0">
                <a:latin typeface="Cavolini"/>
              </a:rPr>
            </a:br>
            <a:endParaRPr lang="en-US" sz="3800">
              <a:solidFill>
                <a:srgbClr val="FFFFFF"/>
              </a:solidFill>
              <a:latin typeface="Cavolini"/>
              <a:cs typeface="Cavolini"/>
            </a:endParaRPr>
          </a:p>
        </p:txBody>
      </p:sp>
      <p:pic>
        <p:nvPicPr>
          <p:cNvPr id="4" name="Multimedia online 3" title="Depresja">
            <a:hlinkClick r:id="" action="ppaction://media"/>
            <a:extLst>
              <a:ext uri="{FF2B5EF4-FFF2-40B4-BE49-F238E27FC236}">
                <a16:creationId xmlns:a16="http://schemas.microsoft.com/office/drawing/2014/main" id="{725F90B9-C777-793A-BBCC-A6E38E7BF7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69000" y="2994127"/>
            <a:ext cx="5600289" cy="3524454"/>
          </a:xfrm>
          <a:prstGeom prst="rect">
            <a:avLst/>
          </a:prstGeom>
          <a:solidFill>
            <a:srgbClr val="ED7D31"/>
          </a:solidFill>
          <a:ln>
            <a:solidFill>
              <a:srgbClr val="4472C4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01728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CD11F4-9695-4152-FBBC-583DA78CB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4" r="15229" b="909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DF66F-2D2B-2195-01C2-E6CA0773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Ciekawostka</a:t>
            </a:r>
            <a:endParaRPr lang="en-US" sz="2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FD856-2D0F-BDD6-42CE-76BE8AEE6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latin typeface="Verdana"/>
                <a:ea typeface="Verdana"/>
              </a:rPr>
              <a:t>Szacuje się, że na depresję zapada trzy razy więcej kobiet niż mężczyzn. To właśnie one częściej próbują odebrać sobie życie, ale mężczyznom częściej się to udaje ( 15% z nich nie udaje się uratować ). Ryzyko zachorowania na depresję u kobiet wynosi 20 do 25 procent, a u mężczyzn 7 do 12 procent.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794420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Jak dbać o zdrowie psychiczne?</vt:lpstr>
      <vt:lpstr>Spis treści </vt:lpstr>
      <vt:lpstr>Zdrowie psychiczne jest szczególnie  bardzo ważne ,  więc w szczególności powinniśmy o nie dbać. </vt:lpstr>
      <vt:lpstr>Co da ci zdrowie psychiczne?</vt:lpstr>
      <vt:lpstr>Choroby  psychiczne:</vt:lpstr>
      <vt:lpstr>Przykłady przyczyn  chorób psychicznych </vt:lpstr>
      <vt:lpstr>Co może poprawić nasze zdrowie psychiczne? </vt:lpstr>
      <vt:lpstr>Przykład jak wygląda jedna z najczęstszych chorób psychicznych czyli depresja. Zachęcam do obejrzenia filmu. </vt:lpstr>
      <vt:lpstr>Ciekawostka</vt:lpstr>
      <vt:lpstr>Zaburzenia odżywiana  i osobowości</vt:lpstr>
      <vt:lpstr>Fobie</vt:lpstr>
      <vt:lpstr>Jak zapewnić konfort psychiczny? </vt:lpstr>
      <vt:lpstr>PowerPoint Presentation</vt:lpstr>
      <vt:lpstr>Jak dbać o zdrowie psychiczne? </vt:lpstr>
      <vt:lpstr>Telefony wsparcia</vt:lpstr>
      <vt:lpstr>PowerPoint Presentation</vt:lpstr>
      <vt:lpstr>Zrób test o swoim zdrowiu!</vt:lpstr>
      <vt:lpstr>PODSUMOWANIE</vt:lpstr>
      <vt:lpstr>źródła</vt:lpstr>
      <vt:lpstr>DZIĘKUJE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973</cp:revision>
  <dcterms:created xsi:type="dcterms:W3CDTF">2023-03-30T08:07:01Z</dcterms:created>
  <dcterms:modified xsi:type="dcterms:W3CDTF">2023-05-02T15:30:16Z</dcterms:modified>
</cp:coreProperties>
</file>