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5" r:id="rId1"/>
  </p:sldMasterIdLst>
  <p:sldIdLst>
    <p:sldId id="256" r:id="rId2"/>
    <p:sldId id="257" r:id="rId3"/>
    <p:sldId id="258" r:id="rId4"/>
    <p:sldId id="262" r:id="rId5"/>
    <p:sldId id="265" r:id="rId6"/>
    <p:sldId id="263" r:id="rId7"/>
    <p:sldId id="264" r:id="rId8"/>
    <p:sldId id="260" r:id="rId9"/>
    <p:sldId id="261" r:id="rId10"/>
    <p:sldId id="259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0" autoAdjust="0"/>
    <p:restoredTop sz="94660"/>
  </p:normalViewPr>
  <p:slideViewPr>
    <p:cSldViewPr snapToGrid="0">
      <p:cViewPr>
        <p:scale>
          <a:sx n="71" d="100"/>
          <a:sy n="71" d="100"/>
        </p:scale>
        <p:origin x="312" y="-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8F7507-6309-4F58-A1C3-5CFF56212100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54173EA0-F124-4208-B7B5-597600300273}">
      <dgm:prSet phldrT="[Tekst]" custT="1"/>
      <dgm:spPr/>
      <dgm:t>
        <a:bodyPr/>
        <a:lstStyle/>
        <a:p>
          <a:r>
            <a:rPr lang="pl-PL" sz="3600" dirty="0"/>
            <a:t>Sumienność</a:t>
          </a:r>
        </a:p>
      </dgm:t>
    </dgm:pt>
    <dgm:pt modelId="{2958033B-AC72-4CCC-9CFF-BB3A276999AC}" type="parTrans" cxnId="{84646A30-CA8D-4D85-939F-CA5ABB139E54}">
      <dgm:prSet/>
      <dgm:spPr/>
      <dgm:t>
        <a:bodyPr/>
        <a:lstStyle/>
        <a:p>
          <a:endParaRPr lang="pl-PL"/>
        </a:p>
      </dgm:t>
    </dgm:pt>
    <dgm:pt modelId="{31964724-9B57-49C4-AA3C-34AC148EDA01}" type="sibTrans" cxnId="{84646A30-CA8D-4D85-939F-CA5ABB139E54}">
      <dgm:prSet/>
      <dgm:spPr/>
      <dgm:t>
        <a:bodyPr/>
        <a:lstStyle/>
        <a:p>
          <a:endParaRPr lang="pl-PL"/>
        </a:p>
      </dgm:t>
    </dgm:pt>
    <dgm:pt modelId="{9433189A-0512-4E20-8B76-03353B1EF658}">
      <dgm:prSet phldrT="[Tekst]" custT="1"/>
      <dgm:spPr/>
      <dgm:t>
        <a:bodyPr/>
        <a:lstStyle/>
        <a:p>
          <a:r>
            <a:rPr lang="pl-PL" sz="3600" dirty="0"/>
            <a:t>Odpowiedzialność</a:t>
          </a:r>
          <a:r>
            <a:rPr lang="pl-PL" sz="1400" dirty="0"/>
            <a:t> </a:t>
          </a:r>
        </a:p>
      </dgm:t>
    </dgm:pt>
    <dgm:pt modelId="{4FFBFEB5-2E33-4849-979F-5EFD4230EFD3}" type="parTrans" cxnId="{E489C96E-7C57-4954-9265-4E4CD416D24B}">
      <dgm:prSet/>
      <dgm:spPr/>
      <dgm:t>
        <a:bodyPr/>
        <a:lstStyle/>
        <a:p>
          <a:endParaRPr lang="pl-PL"/>
        </a:p>
      </dgm:t>
    </dgm:pt>
    <dgm:pt modelId="{5FFE07B5-9959-4A8C-B07A-D4DC9F0E0E10}" type="sibTrans" cxnId="{E489C96E-7C57-4954-9265-4E4CD416D24B}">
      <dgm:prSet/>
      <dgm:spPr/>
      <dgm:t>
        <a:bodyPr/>
        <a:lstStyle/>
        <a:p>
          <a:endParaRPr lang="pl-PL"/>
        </a:p>
      </dgm:t>
    </dgm:pt>
    <dgm:pt modelId="{5C49E701-AF51-4222-9C0A-DD99BFB3B091}">
      <dgm:prSet phldrT="[Tekst]" custT="1"/>
      <dgm:spPr/>
      <dgm:t>
        <a:bodyPr/>
        <a:lstStyle/>
        <a:p>
          <a:r>
            <a:rPr lang="pl-PL" sz="4000" dirty="0"/>
            <a:t>Dokładność </a:t>
          </a:r>
        </a:p>
      </dgm:t>
    </dgm:pt>
    <dgm:pt modelId="{570AB7E7-EF5F-47A2-B970-93836FE0126B}" type="parTrans" cxnId="{9F7EAD84-CA02-4F02-9A1C-1B10E881A998}">
      <dgm:prSet/>
      <dgm:spPr/>
      <dgm:t>
        <a:bodyPr/>
        <a:lstStyle/>
        <a:p>
          <a:endParaRPr lang="pl-PL"/>
        </a:p>
      </dgm:t>
    </dgm:pt>
    <dgm:pt modelId="{F024FFA3-4797-4F3A-A18D-1660B4124897}" type="sibTrans" cxnId="{9F7EAD84-CA02-4F02-9A1C-1B10E881A998}">
      <dgm:prSet/>
      <dgm:spPr/>
      <dgm:t>
        <a:bodyPr/>
        <a:lstStyle/>
        <a:p>
          <a:endParaRPr lang="pl-PL"/>
        </a:p>
      </dgm:t>
    </dgm:pt>
    <dgm:pt modelId="{3F882E21-43FB-4D1C-AA82-7538CDCD169C}">
      <dgm:prSet phldrT="[Tekst]" custT="1"/>
      <dgm:spPr/>
      <dgm:t>
        <a:bodyPr/>
        <a:lstStyle/>
        <a:p>
          <a:r>
            <a:rPr lang="pl-PL" sz="3600" dirty="0"/>
            <a:t>Siła fizyczna</a:t>
          </a:r>
        </a:p>
      </dgm:t>
    </dgm:pt>
    <dgm:pt modelId="{517532D7-3286-41C6-A3F6-AC6DA1092DEB}" type="parTrans" cxnId="{10E47960-B4D9-4C69-BB96-7E9A0A3F73AB}">
      <dgm:prSet/>
      <dgm:spPr/>
      <dgm:t>
        <a:bodyPr/>
        <a:lstStyle/>
        <a:p>
          <a:endParaRPr lang="pl-PL"/>
        </a:p>
      </dgm:t>
    </dgm:pt>
    <dgm:pt modelId="{19D42216-60E3-487D-8351-52F5C156A157}" type="sibTrans" cxnId="{10E47960-B4D9-4C69-BB96-7E9A0A3F73AB}">
      <dgm:prSet/>
      <dgm:spPr/>
      <dgm:t>
        <a:bodyPr/>
        <a:lstStyle/>
        <a:p>
          <a:endParaRPr lang="pl-PL"/>
        </a:p>
      </dgm:t>
    </dgm:pt>
    <dgm:pt modelId="{09AC0100-8295-4464-B1D3-9EA4CD50EF25}">
      <dgm:prSet phldrT="[Tekst]" custT="1"/>
      <dgm:spPr/>
      <dgm:t>
        <a:bodyPr/>
        <a:lstStyle/>
        <a:p>
          <a:r>
            <a:rPr lang="pl-PL" sz="3600" dirty="0"/>
            <a:t>Cierpliwość</a:t>
          </a:r>
        </a:p>
      </dgm:t>
    </dgm:pt>
    <dgm:pt modelId="{582C0B4D-B1E7-4AE6-BDE1-00C6D7E8117D}" type="parTrans" cxnId="{14ADD878-69D2-4636-9CDA-953A7EF28DB4}">
      <dgm:prSet/>
      <dgm:spPr/>
      <dgm:t>
        <a:bodyPr/>
        <a:lstStyle/>
        <a:p>
          <a:endParaRPr lang="pl-PL"/>
        </a:p>
      </dgm:t>
    </dgm:pt>
    <dgm:pt modelId="{8A2E6D44-6B40-453D-AFD8-8BF76488C649}" type="sibTrans" cxnId="{14ADD878-69D2-4636-9CDA-953A7EF28DB4}">
      <dgm:prSet/>
      <dgm:spPr/>
      <dgm:t>
        <a:bodyPr/>
        <a:lstStyle/>
        <a:p>
          <a:endParaRPr lang="pl-PL"/>
        </a:p>
      </dgm:t>
    </dgm:pt>
    <dgm:pt modelId="{373391EA-A442-4594-8773-50F3E71255B4}">
      <dgm:prSet custT="1"/>
      <dgm:spPr/>
      <dgm:t>
        <a:bodyPr/>
        <a:lstStyle/>
        <a:p>
          <a:r>
            <a:rPr lang="pl-PL" sz="3600" dirty="0"/>
            <a:t>Precyzyjność </a:t>
          </a:r>
        </a:p>
      </dgm:t>
    </dgm:pt>
    <dgm:pt modelId="{54783637-5C41-4F2E-ADE0-24BCF7768692}" type="parTrans" cxnId="{020C3B91-0AC6-4910-90B8-50EA605EBBF5}">
      <dgm:prSet/>
      <dgm:spPr/>
      <dgm:t>
        <a:bodyPr/>
        <a:lstStyle/>
        <a:p>
          <a:endParaRPr lang="pl-PL"/>
        </a:p>
      </dgm:t>
    </dgm:pt>
    <dgm:pt modelId="{FB388A59-D808-4638-AC70-6C747AB73141}" type="sibTrans" cxnId="{020C3B91-0AC6-4910-90B8-50EA605EBBF5}">
      <dgm:prSet/>
      <dgm:spPr/>
      <dgm:t>
        <a:bodyPr/>
        <a:lstStyle/>
        <a:p>
          <a:endParaRPr lang="pl-PL"/>
        </a:p>
      </dgm:t>
    </dgm:pt>
    <dgm:pt modelId="{77FEC4AF-3236-4849-95F7-E32B47828A6A}" type="pres">
      <dgm:prSet presAssocID="{4C8F7507-6309-4F58-A1C3-5CFF56212100}" presName="Name0" presStyleCnt="0">
        <dgm:presLayoutVars>
          <dgm:dir/>
          <dgm:resizeHandles val="exact"/>
        </dgm:presLayoutVars>
      </dgm:prSet>
      <dgm:spPr/>
    </dgm:pt>
    <dgm:pt modelId="{5CCC9342-3C57-4C22-95FE-6DDF4E65082A}" type="pres">
      <dgm:prSet presAssocID="{4C8F7507-6309-4F58-A1C3-5CFF56212100}" presName="cycle" presStyleCnt="0"/>
      <dgm:spPr/>
    </dgm:pt>
    <dgm:pt modelId="{203D4B75-1E67-4812-8717-3E99FA1A4914}" type="pres">
      <dgm:prSet presAssocID="{54173EA0-F124-4208-B7B5-597600300273}" presName="nodeFirstNode" presStyleLbl="node1" presStyleIdx="0" presStyleCnt="6" custScaleX="194612" custRadScaleRad="99093" custRadScaleInc="-13531">
        <dgm:presLayoutVars>
          <dgm:bulletEnabled val="1"/>
        </dgm:presLayoutVars>
      </dgm:prSet>
      <dgm:spPr/>
    </dgm:pt>
    <dgm:pt modelId="{D144EFBE-1077-411F-B6AF-75EC2E1A6A7F}" type="pres">
      <dgm:prSet presAssocID="{31964724-9B57-49C4-AA3C-34AC148EDA01}" presName="sibTransFirstNode" presStyleLbl="bgShp" presStyleIdx="0" presStyleCnt="1" custScaleX="214421" custLinFactNeighborX="14619" custLinFactNeighborY="13504"/>
      <dgm:spPr/>
    </dgm:pt>
    <dgm:pt modelId="{8DE3E466-0B5E-4AD8-B1AC-95D2FC2CF865}" type="pres">
      <dgm:prSet presAssocID="{9433189A-0512-4E20-8B76-03353B1EF658}" presName="nodeFollowingNodes" presStyleLbl="node1" presStyleIdx="1" presStyleCnt="6" custScaleX="295480" custRadScaleRad="215436" custRadScaleInc="36616">
        <dgm:presLayoutVars>
          <dgm:bulletEnabled val="1"/>
        </dgm:presLayoutVars>
      </dgm:prSet>
      <dgm:spPr/>
    </dgm:pt>
    <dgm:pt modelId="{F12179C5-249F-426D-93FB-076F9AE1CF39}" type="pres">
      <dgm:prSet presAssocID="{5C49E701-AF51-4222-9C0A-DD99BFB3B091}" presName="nodeFollowingNodes" presStyleLbl="node1" presStyleIdx="2" presStyleCnt="6" custScaleX="249585" custRadScaleRad="208601" custRadScaleInc="-35850">
        <dgm:presLayoutVars>
          <dgm:bulletEnabled val="1"/>
        </dgm:presLayoutVars>
      </dgm:prSet>
      <dgm:spPr/>
    </dgm:pt>
    <dgm:pt modelId="{76A3F4FD-69B9-4C33-B06F-11936BF13FED}" type="pres">
      <dgm:prSet presAssocID="{373391EA-A442-4594-8773-50F3E71255B4}" presName="nodeFollowingNodes" presStyleLbl="node1" presStyleIdx="3" presStyleCnt="6" custScaleX="235647" custRadScaleRad="95104" custRadScaleInc="-1985">
        <dgm:presLayoutVars>
          <dgm:bulletEnabled val="1"/>
        </dgm:presLayoutVars>
      </dgm:prSet>
      <dgm:spPr/>
    </dgm:pt>
    <dgm:pt modelId="{CC0448B9-5832-4017-9591-A0B8E7DCC17F}" type="pres">
      <dgm:prSet presAssocID="{3F882E21-43FB-4D1C-AA82-7538CDCD169C}" presName="nodeFollowingNodes" presStyleLbl="node1" presStyleIdx="4" presStyleCnt="6" custScaleX="208974" custRadScaleRad="196914" custRadScaleInc="34140">
        <dgm:presLayoutVars>
          <dgm:bulletEnabled val="1"/>
        </dgm:presLayoutVars>
      </dgm:prSet>
      <dgm:spPr/>
    </dgm:pt>
    <dgm:pt modelId="{05E9015E-6009-4D1B-BAE8-693A9C2A47B6}" type="pres">
      <dgm:prSet presAssocID="{09AC0100-8295-4464-B1D3-9EA4CD50EF25}" presName="nodeFollowingNodes" presStyleLbl="node1" presStyleIdx="5" presStyleCnt="6" custScaleX="229416" custRadScaleRad="184403" custRadScaleInc="-38405">
        <dgm:presLayoutVars>
          <dgm:bulletEnabled val="1"/>
        </dgm:presLayoutVars>
      </dgm:prSet>
      <dgm:spPr/>
    </dgm:pt>
  </dgm:ptLst>
  <dgm:cxnLst>
    <dgm:cxn modelId="{84646A30-CA8D-4D85-939F-CA5ABB139E54}" srcId="{4C8F7507-6309-4F58-A1C3-5CFF56212100}" destId="{54173EA0-F124-4208-B7B5-597600300273}" srcOrd="0" destOrd="0" parTransId="{2958033B-AC72-4CCC-9CFF-BB3A276999AC}" sibTransId="{31964724-9B57-49C4-AA3C-34AC148EDA01}"/>
    <dgm:cxn modelId="{10E47960-B4D9-4C69-BB96-7E9A0A3F73AB}" srcId="{4C8F7507-6309-4F58-A1C3-5CFF56212100}" destId="{3F882E21-43FB-4D1C-AA82-7538CDCD169C}" srcOrd="4" destOrd="0" parTransId="{517532D7-3286-41C6-A3F6-AC6DA1092DEB}" sibTransId="{19D42216-60E3-487D-8351-52F5C156A157}"/>
    <dgm:cxn modelId="{031E3963-EBBD-4CCC-87A8-88F271578DDD}" type="presOf" srcId="{54173EA0-F124-4208-B7B5-597600300273}" destId="{203D4B75-1E67-4812-8717-3E99FA1A4914}" srcOrd="0" destOrd="0" presId="urn:microsoft.com/office/officeart/2005/8/layout/cycle3"/>
    <dgm:cxn modelId="{E489C96E-7C57-4954-9265-4E4CD416D24B}" srcId="{4C8F7507-6309-4F58-A1C3-5CFF56212100}" destId="{9433189A-0512-4E20-8B76-03353B1EF658}" srcOrd="1" destOrd="0" parTransId="{4FFBFEB5-2E33-4849-979F-5EFD4230EFD3}" sibTransId="{5FFE07B5-9959-4A8C-B07A-D4DC9F0E0E10}"/>
    <dgm:cxn modelId="{14ADD878-69D2-4636-9CDA-953A7EF28DB4}" srcId="{4C8F7507-6309-4F58-A1C3-5CFF56212100}" destId="{09AC0100-8295-4464-B1D3-9EA4CD50EF25}" srcOrd="5" destOrd="0" parTransId="{582C0B4D-B1E7-4AE6-BDE1-00C6D7E8117D}" sibTransId="{8A2E6D44-6B40-453D-AFD8-8BF76488C649}"/>
    <dgm:cxn modelId="{9F7EAD84-CA02-4F02-9A1C-1B10E881A998}" srcId="{4C8F7507-6309-4F58-A1C3-5CFF56212100}" destId="{5C49E701-AF51-4222-9C0A-DD99BFB3B091}" srcOrd="2" destOrd="0" parTransId="{570AB7E7-EF5F-47A2-B970-93836FE0126B}" sibTransId="{F024FFA3-4797-4F3A-A18D-1660B4124897}"/>
    <dgm:cxn modelId="{44BE7089-A949-457A-AA19-A1518AE69FE9}" type="presOf" srcId="{373391EA-A442-4594-8773-50F3E71255B4}" destId="{76A3F4FD-69B9-4C33-B06F-11936BF13FED}" srcOrd="0" destOrd="0" presId="urn:microsoft.com/office/officeart/2005/8/layout/cycle3"/>
    <dgm:cxn modelId="{020C3B91-0AC6-4910-90B8-50EA605EBBF5}" srcId="{4C8F7507-6309-4F58-A1C3-5CFF56212100}" destId="{373391EA-A442-4594-8773-50F3E71255B4}" srcOrd="3" destOrd="0" parTransId="{54783637-5C41-4F2E-ADE0-24BCF7768692}" sibTransId="{FB388A59-D808-4638-AC70-6C747AB73141}"/>
    <dgm:cxn modelId="{10453495-4F3A-40B4-8020-93D894297053}" type="presOf" srcId="{4C8F7507-6309-4F58-A1C3-5CFF56212100}" destId="{77FEC4AF-3236-4849-95F7-E32B47828A6A}" srcOrd="0" destOrd="0" presId="urn:microsoft.com/office/officeart/2005/8/layout/cycle3"/>
    <dgm:cxn modelId="{FE3A739B-352C-4201-A25F-4F3C5EBA25A5}" type="presOf" srcId="{5C49E701-AF51-4222-9C0A-DD99BFB3B091}" destId="{F12179C5-249F-426D-93FB-076F9AE1CF39}" srcOrd="0" destOrd="0" presId="urn:microsoft.com/office/officeart/2005/8/layout/cycle3"/>
    <dgm:cxn modelId="{E665439C-BE50-4A77-A06B-0F4315BBBEE3}" type="presOf" srcId="{9433189A-0512-4E20-8B76-03353B1EF658}" destId="{8DE3E466-0B5E-4AD8-B1AC-95D2FC2CF865}" srcOrd="0" destOrd="0" presId="urn:microsoft.com/office/officeart/2005/8/layout/cycle3"/>
    <dgm:cxn modelId="{3C0095A2-5DDE-4F77-8D09-5A3CD4B1D8BB}" type="presOf" srcId="{09AC0100-8295-4464-B1D3-9EA4CD50EF25}" destId="{05E9015E-6009-4D1B-BAE8-693A9C2A47B6}" srcOrd="0" destOrd="0" presId="urn:microsoft.com/office/officeart/2005/8/layout/cycle3"/>
    <dgm:cxn modelId="{7A73C9B8-F9E6-4685-9D97-B805A5B5F939}" type="presOf" srcId="{3F882E21-43FB-4D1C-AA82-7538CDCD169C}" destId="{CC0448B9-5832-4017-9591-A0B8E7DCC17F}" srcOrd="0" destOrd="0" presId="urn:microsoft.com/office/officeart/2005/8/layout/cycle3"/>
    <dgm:cxn modelId="{374D3DBB-CFDC-4226-AB6F-679088B270A4}" type="presOf" srcId="{31964724-9B57-49C4-AA3C-34AC148EDA01}" destId="{D144EFBE-1077-411F-B6AF-75EC2E1A6A7F}" srcOrd="0" destOrd="0" presId="urn:microsoft.com/office/officeart/2005/8/layout/cycle3"/>
    <dgm:cxn modelId="{53AA39EE-0D99-4B50-8155-4C9D71054147}" type="presParOf" srcId="{77FEC4AF-3236-4849-95F7-E32B47828A6A}" destId="{5CCC9342-3C57-4C22-95FE-6DDF4E65082A}" srcOrd="0" destOrd="0" presId="urn:microsoft.com/office/officeart/2005/8/layout/cycle3"/>
    <dgm:cxn modelId="{90AEE77F-5EE4-49DC-8BF7-DA015548ACFC}" type="presParOf" srcId="{5CCC9342-3C57-4C22-95FE-6DDF4E65082A}" destId="{203D4B75-1E67-4812-8717-3E99FA1A4914}" srcOrd="0" destOrd="0" presId="urn:microsoft.com/office/officeart/2005/8/layout/cycle3"/>
    <dgm:cxn modelId="{10DA1705-8585-4FF6-BE0B-421B533ADFF1}" type="presParOf" srcId="{5CCC9342-3C57-4C22-95FE-6DDF4E65082A}" destId="{D144EFBE-1077-411F-B6AF-75EC2E1A6A7F}" srcOrd="1" destOrd="0" presId="urn:microsoft.com/office/officeart/2005/8/layout/cycle3"/>
    <dgm:cxn modelId="{91EDB93B-1A51-440A-B958-744A92031BAC}" type="presParOf" srcId="{5CCC9342-3C57-4C22-95FE-6DDF4E65082A}" destId="{8DE3E466-0B5E-4AD8-B1AC-95D2FC2CF865}" srcOrd="2" destOrd="0" presId="urn:microsoft.com/office/officeart/2005/8/layout/cycle3"/>
    <dgm:cxn modelId="{252D6D7B-D97D-4267-B626-4AFF7F81B474}" type="presParOf" srcId="{5CCC9342-3C57-4C22-95FE-6DDF4E65082A}" destId="{F12179C5-249F-426D-93FB-076F9AE1CF39}" srcOrd="3" destOrd="0" presId="urn:microsoft.com/office/officeart/2005/8/layout/cycle3"/>
    <dgm:cxn modelId="{4086CAE4-30FE-4035-88AC-88DADBBB3CF4}" type="presParOf" srcId="{5CCC9342-3C57-4C22-95FE-6DDF4E65082A}" destId="{76A3F4FD-69B9-4C33-B06F-11936BF13FED}" srcOrd="4" destOrd="0" presId="urn:microsoft.com/office/officeart/2005/8/layout/cycle3"/>
    <dgm:cxn modelId="{15D4DF7E-69F0-4174-8D14-F1761793C6BD}" type="presParOf" srcId="{5CCC9342-3C57-4C22-95FE-6DDF4E65082A}" destId="{CC0448B9-5832-4017-9591-A0B8E7DCC17F}" srcOrd="5" destOrd="0" presId="urn:microsoft.com/office/officeart/2005/8/layout/cycle3"/>
    <dgm:cxn modelId="{CF68B984-5E7F-4D84-BCC2-17275D3573BC}" type="presParOf" srcId="{5CCC9342-3C57-4C22-95FE-6DDF4E65082A}" destId="{05E9015E-6009-4D1B-BAE8-693A9C2A47B6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92D7BE-923D-484D-93F4-AD8D8C71807F}" type="doc">
      <dgm:prSet loTypeId="urn:microsoft.com/office/officeart/2005/8/layout/list1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pl-PL"/>
        </a:p>
      </dgm:t>
    </dgm:pt>
    <dgm:pt modelId="{A6961663-E3F1-4128-9B05-619DCA463E32}">
      <dgm:prSet phldrT="[Tekst]"/>
      <dgm:spPr/>
      <dgm:t>
        <a:bodyPr/>
        <a:lstStyle/>
        <a:p>
          <a:r>
            <a:rPr lang="pl-PL" dirty="0"/>
            <a:t>Dobra organizacja pracy</a:t>
          </a:r>
        </a:p>
      </dgm:t>
    </dgm:pt>
    <dgm:pt modelId="{C7A7D328-57F0-4025-98EF-2E5A733A9018}" type="parTrans" cxnId="{D5F78F87-218E-4A1C-90BA-7D9D4286589C}">
      <dgm:prSet/>
      <dgm:spPr/>
      <dgm:t>
        <a:bodyPr/>
        <a:lstStyle/>
        <a:p>
          <a:endParaRPr lang="pl-PL"/>
        </a:p>
      </dgm:t>
    </dgm:pt>
    <dgm:pt modelId="{7EABB152-9C75-4AAC-A8B3-90F398635CF9}" type="sibTrans" cxnId="{D5F78F87-218E-4A1C-90BA-7D9D4286589C}">
      <dgm:prSet/>
      <dgm:spPr/>
      <dgm:t>
        <a:bodyPr/>
        <a:lstStyle/>
        <a:p>
          <a:endParaRPr lang="pl-PL"/>
        </a:p>
      </dgm:t>
    </dgm:pt>
    <dgm:pt modelId="{EF8152DA-E8BB-4A30-9169-D41B5BE2C80D}">
      <dgm:prSet phldrT="[Tekst]"/>
      <dgm:spPr/>
      <dgm:t>
        <a:bodyPr/>
        <a:lstStyle/>
        <a:p>
          <a:r>
            <a:rPr lang="pl-PL" dirty="0"/>
            <a:t>Zdolność zarządzania zespołem</a:t>
          </a:r>
        </a:p>
      </dgm:t>
    </dgm:pt>
    <dgm:pt modelId="{BB9E7772-B04D-4143-A7B0-1B2A3A6D38F0}" type="parTrans" cxnId="{156EE3BA-C774-44EC-83FC-36321403C4F6}">
      <dgm:prSet/>
      <dgm:spPr/>
      <dgm:t>
        <a:bodyPr/>
        <a:lstStyle/>
        <a:p>
          <a:endParaRPr lang="pl-PL"/>
        </a:p>
      </dgm:t>
    </dgm:pt>
    <dgm:pt modelId="{B219562F-34BB-46E7-94D6-258FA940BBA5}" type="sibTrans" cxnId="{156EE3BA-C774-44EC-83FC-36321403C4F6}">
      <dgm:prSet/>
      <dgm:spPr/>
      <dgm:t>
        <a:bodyPr/>
        <a:lstStyle/>
        <a:p>
          <a:endParaRPr lang="pl-PL"/>
        </a:p>
      </dgm:t>
    </dgm:pt>
    <dgm:pt modelId="{675D910D-C119-4AF6-8924-1DF2DACEC586}">
      <dgm:prSet phldrT="[Tekst]"/>
      <dgm:spPr/>
      <dgm:t>
        <a:bodyPr/>
        <a:lstStyle/>
        <a:p>
          <a:r>
            <a:rPr lang="pl-PL" dirty="0"/>
            <a:t>Wielozadaniowość (multitasking) </a:t>
          </a:r>
        </a:p>
      </dgm:t>
    </dgm:pt>
    <dgm:pt modelId="{DBD2F494-92A6-486F-A533-DD813D342A02}" type="parTrans" cxnId="{120D19EE-5D37-46A2-A192-C5288103916B}">
      <dgm:prSet/>
      <dgm:spPr/>
      <dgm:t>
        <a:bodyPr/>
        <a:lstStyle/>
        <a:p>
          <a:endParaRPr lang="pl-PL"/>
        </a:p>
      </dgm:t>
    </dgm:pt>
    <dgm:pt modelId="{C2C96482-209D-47EA-9EE5-984412613E3B}" type="sibTrans" cxnId="{120D19EE-5D37-46A2-A192-C5288103916B}">
      <dgm:prSet/>
      <dgm:spPr/>
      <dgm:t>
        <a:bodyPr/>
        <a:lstStyle/>
        <a:p>
          <a:endParaRPr lang="pl-PL"/>
        </a:p>
      </dgm:t>
    </dgm:pt>
    <dgm:pt modelId="{B9052472-9C07-40C3-BFC9-6E7266D5A78C}">
      <dgm:prSet/>
      <dgm:spPr/>
      <dgm:t>
        <a:bodyPr/>
        <a:lstStyle/>
        <a:p>
          <a:r>
            <a:rPr lang="pl-PL" dirty="0"/>
            <a:t>Odporność na stres</a:t>
          </a:r>
        </a:p>
      </dgm:t>
    </dgm:pt>
    <dgm:pt modelId="{584BCA5E-5BFD-4E2C-B3D8-41832E82E903}" type="parTrans" cxnId="{793041B6-C328-41F3-A0E6-BCAB1A0B3BAA}">
      <dgm:prSet/>
      <dgm:spPr/>
      <dgm:t>
        <a:bodyPr/>
        <a:lstStyle/>
        <a:p>
          <a:endParaRPr lang="pl-PL"/>
        </a:p>
      </dgm:t>
    </dgm:pt>
    <dgm:pt modelId="{4D02EA90-2F6F-490C-94B9-F46EA8CD147C}" type="sibTrans" cxnId="{793041B6-C328-41F3-A0E6-BCAB1A0B3BAA}">
      <dgm:prSet/>
      <dgm:spPr/>
      <dgm:t>
        <a:bodyPr/>
        <a:lstStyle/>
        <a:p>
          <a:endParaRPr lang="pl-PL"/>
        </a:p>
      </dgm:t>
    </dgm:pt>
    <dgm:pt modelId="{66E4C494-648B-403F-AAA3-1B9349531B30}">
      <dgm:prSet/>
      <dgm:spPr/>
      <dgm:t>
        <a:bodyPr/>
        <a:lstStyle/>
        <a:p>
          <a:r>
            <a:rPr lang="pl-PL" dirty="0"/>
            <a:t>Komunikatywność i zdolność do negocjacji</a:t>
          </a:r>
        </a:p>
      </dgm:t>
    </dgm:pt>
    <dgm:pt modelId="{DD19B230-9043-463B-87FA-D3045091E471}" type="parTrans" cxnId="{B7A33D6E-21CA-49E7-A0DE-B12DB8E943B9}">
      <dgm:prSet/>
      <dgm:spPr/>
      <dgm:t>
        <a:bodyPr/>
        <a:lstStyle/>
        <a:p>
          <a:endParaRPr lang="pl-PL"/>
        </a:p>
      </dgm:t>
    </dgm:pt>
    <dgm:pt modelId="{63EF2482-013B-44E8-99FF-673C2EE0B1E5}" type="sibTrans" cxnId="{B7A33D6E-21CA-49E7-A0DE-B12DB8E943B9}">
      <dgm:prSet/>
      <dgm:spPr/>
      <dgm:t>
        <a:bodyPr/>
        <a:lstStyle/>
        <a:p>
          <a:endParaRPr lang="pl-PL"/>
        </a:p>
      </dgm:t>
    </dgm:pt>
    <dgm:pt modelId="{DB9A5901-0E69-4F40-BC9A-C57A94D38085}" type="pres">
      <dgm:prSet presAssocID="{9892D7BE-923D-484D-93F4-AD8D8C71807F}" presName="linear" presStyleCnt="0">
        <dgm:presLayoutVars>
          <dgm:dir/>
          <dgm:animLvl val="lvl"/>
          <dgm:resizeHandles val="exact"/>
        </dgm:presLayoutVars>
      </dgm:prSet>
      <dgm:spPr/>
    </dgm:pt>
    <dgm:pt modelId="{95A2E507-FBD4-4883-9900-ED8797895911}" type="pres">
      <dgm:prSet presAssocID="{A6961663-E3F1-4128-9B05-619DCA463E32}" presName="parentLin" presStyleCnt="0"/>
      <dgm:spPr/>
    </dgm:pt>
    <dgm:pt modelId="{1007258B-7BB7-4DD0-ACCD-3040F8215880}" type="pres">
      <dgm:prSet presAssocID="{A6961663-E3F1-4128-9B05-619DCA463E32}" presName="parentLeftMargin" presStyleLbl="node1" presStyleIdx="0" presStyleCnt="5"/>
      <dgm:spPr/>
    </dgm:pt>
    <dgm:pt modelId="{98A2FE7F-DA3D-4BA2-835D-8ECD5BD75F75}" type="pres">
      <dgm:prSet presAssocID="{A6961663-E3F1-4128-9B05-619DCA463E32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06E3BB7B-46BE-426B-AF6E-3332E865860B}" type="pres">
      <dgm:prSet presAssocID="{A6961663-E3F1-4128-9B05-619DCA463E32}" presName="negativeSpace" presStyleCnt="0"/>
      <dgm:spPr/>
    </dgm:pt>
    <dgm:pt modelId="{1EFC30D7-1340-4980-AFE0-1767646F6BE6}" type="pres">
      <dgm:prSet presAssocID="{A6961663-E3F1-4128-9B05-619DCA463E32}" presName="childText" presStyleLbl="conFgAcc1" presStyleIdx="0" presStyleCnt="5">
        <dgm:presLayoutVars>
          <dgm:bulletEnabled val="1"/>
        </dgm:presLayoutVars>
      </dgm:prSet>
      <dgm:spPr/>
    </dgm:pt>
    <dgm:pt modelId="{5B755E0B-11D9-429A-886D-BB3833ECF8FA}" type="pres">
      <dgm:prSet presAssocID="{7EABB152-9C75-4AAC-A8B3-90F398635CF9}" presName="spaceBetweenRectangles" presStyleCnt="0"/>
      <dgm:spPr/>
    </dgm:pt>
    <dgm:pt modelId="{6A665B1F-8267-44CE-8864-ED8A17D1EEAA}" type="pres">
      <dgm:prSet presAssocID="{EF8152DA-E8BB-4A30-9169-D41B5BE2C80D}" presName="parentLin" presStyleCnt="0"/>
      <dgm:spPr/>
    </dgm:pt>
    <dgm:pt modelId="{B9DC0287-EBD7-4167-9FAD-F561FEE2374F}" type="pres">
      <dgm:prSet presAssocID="{EF8152DA-E8BB-4A30-9169-D41B5BE2C80D}" presName="parentLeftMargin" presStyleLbl="node1" presStyleIdx="0" presStyleCnt="5"/>
      <dgm:spPr/>
    </dgm:pt>
    <dgm:pt modelId="{6450827D-C36D-47CB-9148-AA5364620A64}" type="pres">
      <dgm:prSet presAssocID="{EF8152DA-E8BB-4A30-9169-D41B5BE2C80D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91547B61-A810-4AF3-BFB3-2CE9DB220828}" type="pres">
      <dgm:prSet presAssocID="{EF8152DA-E8BB-4A30-9169-D41B5BE2C80D}" presName="negativeSpace" presStyleCnt="0"/>
      <dgm:spPr/>
    </dgm:pt>
    <dgm:pt modelId="{CECDE2C9-964E-4136-B64B-D0FD3E13A1D7}" type="pres">
      <dgm:prSet presAssocID="{EF8152DA-E8BB-4A30-9169-D41B5BE2C80D}" presName="childText" presStyleLbl="conFgAcc1" presStyleIdx="1" presStyleCnt="5">
        <dgm:presLayoutVars>
          <dgm:bulletEnabled val="1"/>
        </dgm:presLayoutVars>
      </dgm:prSet>
      <dgm:spPr/>
    </dgm:pt>
    <dgm:pt modelId="{2B75AE5A-4A3E-4BC8-A03E-B0259F1E95A9}" type="pres">
      <dgm:prSet presAssocID="{B219562F-34BB-46E7-94D6-258FA940BBA5}" presName="spaceBetweenRectangles" presStyleCnt="0"/>
      <dgm:spPr/>
    </dgm:pt>
    <dgm:pt modelId="{F185349D-F668-490C-A8A2-555C4EA1A9E3}" type="pres">
      <dgm:prSet presAssocID="{675D910D-C119-4AF6-8924-1DF2DACEC586}" presName="parentLin" presStyleCnt="0"/>
      <dgm:spPr/>
    </dgm:pt>
    <dgm:pt modelId="{E9F550FE-5252-46A0-868C-5888343BAD3D}" type="pres">
      <dgm:prSet presAssocID="{675D910D-C119-4AF6-8924-1DF2DACEC586}" presName="parentLeftMargin" presStyleLbl="node1" presStyleIdx="1" presStyleCnt="5"/>
      <dgm:spPr/>
    </dgm:pt>
    <dgm:pt modelId="{B01113C1-55BC-4550-8EB8-E2A0476DABE5}" type="pres">
      <dgm:prSet presAssocID="{675D910D-C119-4AF6-8924-1DF2DACEC586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73837D4B-A733-4445-B66A-704C905CB00B}" type="pres">
      <dgm:prSet presAssocID="{675D910D-C119-4AF6-8924-1DF2DACEC586}" presName="negativeSpace" presStyleCnt="0"/>
      <dgm:spPr/>
    </dgm:pt>
    <dgm:pt modelId="{1D8B1C93-6DDF-4A2D-9AEA-9EADF135994C}" type="pres">
      <dgm:prSet presAssocID="{675D910D-C119-4AF6-8924-1DF2DACEC586}" presName="childText" presStyleLbl="conFgAcc1" presStyleIdx="2" presStyleCnt="5">
        <dgm:presLayoutVars>
          <dgm:bulletEnabled val="1"/>
        </dgm:presLayoutVars>
      </dgm:prSet>
      <dgm:spPr/>
    </dgm:pt>
    <dgm:pt modelId="{2D5BBFAA-B5B9-4A51-8867-0989264946D8}" type="pres">
      <dgm:prSet presAssocID="{C2C96482-209D-47EA-9EE5-984412613E3B}" presName="spaceBetweenRectangles" presStyleCnt="0"/>
      <dgm:spPr/>
    </dgm:pt>
    <dgm:pt modelId="{503E8853-B1B9-4638-B424-BE3486B226A1}" type="pres">
      <dgm:prSet presAssocID="{B9052472-9C07-40C3-BFC9-6E7266D5A78C}" presName="parentLin" presStyleCnt="0"/>
      <dgm:spPr/>
    </dgm:pt>
    <dgm:pt modelId="{A5CB962B-EF6F-4DEE-AD69-72F55AD0880B}" type="pres">
      <dgm:prSet presAssocID="{B9052472-9C07-40C3-BFC9-6E7266D5A78C}" presName="parentLeftMargin" presStyleLbl="node1" presStyleIdx="2" presStyleCnt="5"/>
      <dgm:spPr/>
    </dgm:pt>
    <dgm:pt modelId="{F021AF47-DFD4-4D02-A755-CA930FBE1520}" type="pres">
      <dgm:prSet presAssocID="{B9052472-9C07-40C3-BFC9-6E7266D5A78C}" presName="parentText" presStyleLbl="node1" presStyleIdx="3" presStyleCnt="5" custLinFactNeighborX="7108">
        <dgm:presLayoutVars>
          <dgm:chMax val="0"/>
          <dgm:bulletEnabled val="1"/>
        </dgm:presLayoutVars>
      </dgm:prSet>
      <dgm:spPr/>
    </dgm:pt>
    <dgm:pt modelId="{A59F7575-FF35-42FC-953B-5C5E1AF8E7E2}" type="pres">
      <dgm:prSet presAssocID="{B9052472-9C07-40C3-BFC9-6E7266D5A78C}" presName="negativeSpace" presStyleCnt="0"/>
      <dgm:spPr/>
    </dgm:pt>
    <dgm:pt modelId="{8925D526-0760-41D0-9CDF-4C1C67B8BCE1}" type="pres">
      <dgm:prSet presAssocID="{B9052472-9C07-40C3-BFC9-6E7266D5A78C}" presName="childText" presStyleLbl="conFgAcc1" presStyleIdx="3" presStyleCnt="5">
        <dgm:presLayoutVars>
          <dgm:bulletEnabled val="1"/>
        </dgm:presLayoutVars>
      </dgm:prSet>
      <dgm:spPr/>
    </dgm:pt>
    <dgm:pt modelId="{E0C0CC32-542D-458A-B893-F52FF723ED38}" type="pres">
      <dgm:prSet presAssocID="{4D02EA90-2F6F-490C-94B9-F46EA8CD147C}" presName="spaceBetweenRectangles" presStyleCnt="0"/>
      <dgm:spPr/>
    </dgm:pt>
    <dgm:pt modelId="{E88A084E-9DDE-4FE1-98FA-D6D43C980B41}" type="pres">
      <dgm:prSet presAssocID="{66E4C494-648B-403F-AAA3-1B9349531B30}" presName="parentLin" presStyleCnt="0"/>
      <dgm:spPr/>
    </dgm:pt>
    <dgm:pt modelId="{7311AAC4-D772-49EC-AD57-BBCFDCD5ECAA}" type="pres">
      <dgm:prSet presAssocID="{66E4C494-648B-403F-AAA3-1B9349531B30}" presName="parentLeftMargin" presStyleLbl="node1" presStyleIdx="3" presStyleCnt="5"/>
      <dgm:spPr/>
    </dgm:pt>
    <dgm:pt modelId="{9518AE1D-D1D9-4630-963C-8F3C48541A16}" type="pres">
      <dgm:prSet presAssocID="{66E4C494-648B-403F-AAA3-1B9349531B30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DDF9569D-AF90-4F49-AAF3-A2CEE8EBEBA2}" type="pres">
      <dgm:prSet presAssocID="{66E4C494-648B-403F-AAA3-1B9349531B30}" presName="negativeSpace" presStyleCnt="0"/>
      <dgm:spPr/>
    </dgm:pt>
    <dgm:pt modelId="{0D483398-FC54-4CAD-956D-BB017A788090}" type="pres">
      <dgm:prSet presAssocID="{66E4C494-648B-403F-AAA3-1B9349531B30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38FB7C1E-630A-450E-93A2-F328D8D24553}" type="presOf" srcId="{66E4C494-648B-403F-AAA3-1B9349531B30}" destId="{9518AE1D-D1D9-4630-963C-8F3C48541A16}" srcOrd="1" destOrd="0" presId="urn:microsoft.com/office/officeart/2005/8/layout/list1"/>
    <dgm:cxn modelId="{B7A33D6E-21CA-49E7-A0DE-B12DB8E943B9}" srcId="{9892D7BE-923D-484D-93F4-AD8D8C71807F}" destId="{66E4C494-648B-403F-AAA3-1B9349531B30}" srcOrd="4" destOrd="0" parTransId="{DD19B230-9043-463B-87FA-D3045091E471}" sibTransId="{63EF2482-013B-44E8-99FF-673C2EE0B1E5}"/>
    <dgm:cxn modelId="{8457BB4E-CE6F-49D5-8203-107F869DAE06}" type="presOf" srcId="{9892D7BE-923D-484D-93F4-AD8D8C71807F}" destId="{DB9A5901-0E69-4F40-BC9A-C57A94D38085}" srcOrd="0" destOrd="0" presId="urn:microsoft.com/office/officeart/2005/8/layout/list1"/>
    <dgm:cxn modelId="{43A1DC4E-577A-4681-98A5-C7E7ADAC787C}" type="presOf" srcId="{EF8152DA-E8BB-4A30-9169-D41B5BE2C80D}" destId="{B9DC0287-EBD7-4167-9FAD-F561FEE2374F}" srcOrd="0" destOrd="0" presId="urn:microsoft.com/office/officeart/2005/8/layout/list1"/>
    <dgm:cxn modelId="{D5F78F87-218E-4A1C-90BA-7D9D4286589C}" srcId="{9892D7BE-923D-484D-93F4-AD8D8C71807F}" destId="{A6961663-E3F1-4128-9B05-619DCA463E32}" srcOrd="0" destOrd="0" parTransId="{C7A7D328-57F0-4025-98EF-2E5A733A9018}" sibTransId="{7EABB152-9C75-4AAC-A8B3-90F398635CF9}"/>
    <dgm:cxn modelId="{087DA596-0048-46CF-9CCC-0B676AF93623}" type="presOf" srcId="{EF8152DA-E8BB-4A30-9169-D41B5BE2C80D}" destId="{6450827D-C36D-47CB-9148-AA5364620A64}" srcOrd="1" destOrd="0" presId="urn:microsoft.com/office/officeart/2005/8/layout/list1"/>
    <dgm:cxn modelId="{980EC096-152C-4EE9-A687-154EFF670CAA}" type="presOf" srcId="{A6961663-E3F1-4128-9B05-619DCA463E32}" destId="{1007258B-7BB7-4DD0-ACCD-3040F8215880}" srcOrd="0" destOrd="0" presId="urn:microsoft.com/office/officeart/2005/8/layout/list1"/>
    <dgm:cxn modelId="{6303C6B3-9141-4FDF-BEA9-52773AA0E457}" type="presOf" srcId="{A6961663-E3F1-4128-9B05-619DCA463E32}" destId="{98A2FE7F-DA3D-4BA2-835D-8ECD5BD75F75}" srcOrd="1" destOrd="0" presId="urn:microsoft.com/office/officeart/2005/8/layout/list1"/>
    <dgm:cxn modelId="{793041B6-C328-41F3-A0E6-BCAB1A0B3BAA}" srcId="{9892D7BE-923D-484D-93F4-AD8D8C71807F}" destId="{B9052472-9C07-40C3-BFC9-6E7266D5A78C}" srcOrd="3" destOrd="0" parTransId="{584BCA5E-5BFD-4E2C-B3D8-41832E82E903}" sibTransId="{4D02EA90-2F6F-490C-94B9-F46EA8CD147C}"/>
    <dgm:cxn modelId="{156EE3BA-C774-44EC-83FC-36321403C4F6}" srcId="{9892D7BE-923D-484D-93F4-AD8D8C71807F}" destId="{EF8152DA-E8BB-4A30-9169-D41B5BE2C80D}" srcOrd="1" destOrd="0" parTransId="{BB9E7772-B04D-4143-A7B0-1B2A3A6D38F0}" sibTransId="{B219562F-34BB-46E7-94D6-258FA940BBA5}"/>
    <dgm:cxn modelId="{C619F4C1-8FB3-4FBD-94E1-DCD177837A3A}" type="presOf" srcId="{B9052472-9C07-40C3-BFC9-6E7266D5A78C}" destId="{F021AF47-DFD4-4D02-A755-CA930FBE1520}" srcOrd="1" destOrd="0" presId="urn:microsoft.com/office/officeart/2005/8/layout/list1"/>
    <dgm:cxn modelId="{1A50D9DE-C466-482D-BB1D-95A9D1785C21}" type="presOf" srcId="{675D910D-C119-4AF6-8924-1DF2DACEC586}" destId="{E9F550FE-5252-46A0-868C-5888343BAD3D}" srcOrd="0" destOrd="0" presId="urn:microsoft.com/office/officeart/2005/8/layout/list1"/>
    <dgm:cxn modelId="{15129FE3-AF0C-45A9-AF6C-29B3A9996930}" type="presOf" srcId="{B9052472-9C07-40C3-BFC9-6E7266D5A78C}" destId="{A5CB962B-EF6F-4DEE-AD69-72F55AD0880B}" srcOrd="0" destOrd="0" presId="urn:microsoft.com/office/officeart/2005/8/layout/list1"/>
    <dgm:cxn modelId="{EFD2D8EC-692B-43A9-A0DD-DC12247A858C}" type="presOf" srcId="{675D910D-C119-4AF6-8924-1DF2DACEC586}" destId="{B01113C1-55BC-4550-8EB8-E2A0476DABE5}" srcOrd="1" destOrd="0" presId="urn:microsoft.com/office/officeart/2005/8/layout/list1"/>
    <dgm:cxn modelId="{120D19EE-5D37-46A2-A192-C5288103916B}" srcId="{9892D7BE-923D-484D-93F4-AD8D8C71807F}" destId="{675D910D-C119-4AF6-8924-1DF2DACEC586}" srcOrd="2" destOrd="0" parTransId="{DBD2F494-92A6-486F-A533-DD813D342A02}" sibTransId="{C2C96482-209D-47EA-9EE5-984412613E3B}"/>
    <dgm:cxn modelId="{9A7742F0-0D8D-473F-9867-6851D190ECBB}" type="presOf" srcId="{66E4C494-648B-403F-AAA3-1B9349531B30}" destId="{7311AAC4-D772-49EC-AD57-BBCFDCD5ECAA}" srcOrd="0" destOrd="0" presId="urn:microsoft.com/office/officeart/2005/8/layout/list1"/>
    <dgm:cxn modelId="{8BC2B064-6C08-405A-999E-7ADCD2735C02}" type="presParOf" srcId="{DB9A5901-0E69-4F40-BC9A-C57A94D38085}" destId="{95A2E507-FBD4-4883-9900-ED8797895911}" srcOrd="0" destOrd="0" presId="urn:microsoft.com/office/officeart/2005/8/layout/list1"/>
    <dgm:cxn modelId="{E1D1D3E8-58A2-452C-A634-7CC6DD5D8C84}" type="presParOf" srcId="{95A2E507-FBD4-4883-9900-ED8797895911}" destId="{1007258B-7BB7-4DD0-ACCD-3040F8215880}" srcOrd="0" destOrd="0" presId="urn:microsoft.com/office/officeart/2005/8/layout/list1"/>
    <dgm:cxn modelId="{01DEA85E-F3FD-4288-9AD9-1656B609657B}" type="presParOf" srcId="{95A2E507-FBD4-4883-9900-ED8797895911}" destId="{98A2FE7F-DA3D-4BA2-835D-8ECD5BD75F75}" srcOrd="1" destOrd="0" presId="urn:microsoft.com/office/officeart/2005/8/layout/list1"/>
    <dgm:cxn modelId="{F0F3F72C-C6BE-4315-BA18-186906673FF7}" type="presParOf" srcId="{DB9A5901-0E69-4F40-BC9A-C57A94D38085}" destId="{06E3BB7B-46BE-426B-AF6E-3332E865860B}" srcOrd="1" destOrd="0" presId="urn:microsoft.com/office/officeart/2005/8/layout/list1"/>
    <dgm:cxn modelId="{902A583F-7A53-4CE4-9B39-1413B2D95D44}" type="presParOf" srcId="{DB9A5901-0E69-4F40-BC9A-C57A94D38085}" destId="{1EFC30D7-1340-4980-AFE0-1767646F6BE6}" srcOrd="2" destOrd="0" presId="urn:microsoft.com/office/officeart/2005/8/layout/list1"/>
    <dgm:cxn modelId="{15E1232E-572E-4E68-B797-02E4206699B5}" type="presParOf" srcId="{DB9A5901-0E69-4F40-BC9A-C57A94D38085}" destId="{5B755E0B-11D9-429A-886D-BB3833ECF8FA}" srcOrd="3" destOrd="0" presId="urn:microsoft.com/office/officeart/2005/8/layout/list1"/>
    <dgm:cxn modelId="{D443C9EA-06B8-4CFB-BA62-12FFE5E22D58}" type="presParOf" srcId="{DB9A5901-0E69-4F40-BC9A-C57A94D38085}" destId="{6A665B1F-8267-44CE-8864-ED8A17D1EEAA}" srcOrd="4" destOrd="0" presId="urn:microsoft.com/office/officeart/2005/8/layout/list1"/>
    <dgm:cxn modelId="{A3F91565-3EE0-476B-9133-A5C1898E848A}" type="presParOf" srcId="{6A665B1F-8267-44CE-8864-ED8A17D1EEAA}" destId="{B9DC0287-EBD7-4167-9FAD-F561FEE2374F}" srcOrd="0" destOrd="0" presId="urn:microsoft.com/office/officeart/2005/8/layout/list1"/>
    <dgm:cxn modelId="{E69121D0-9338-426A-A2BA-F6F450659858}" type="presParOf" srcId="{6A665B1F-8267-44CE-8864-ED8A17D1EEAA}" destId="{6450827D-C36D-47CB-9148-AA5364620A64}" srcOrd="1" destOrd="0" presId="urn:microsoft.com/office/officeart/2005/8/layout/list1"/>
    <dgm:cxn modelId="{5C5A57CE-B3B1-4C89-97EF-1E842EA93B78}" type="presParOf" srcId="{DB9A5901-0E69-4F40-BC9A-C57A94D38085}" destId="{91547B61-A810-4AF3-BFB3-2CE9DB220828}" srcOrd="5" destOrd="0" presId="urn:microsoft.com/office/officeart/2005/8/layout/list1"/>
    <dgm:cxn modelId="{3D3D2202-DCAD-447E-9EE2-2919772A15F4}" type="presParOf" srcId="{DB9A5901-0E69-4F40-BC9A-C57A94D38085}" destId="{CECDE2C9-964E-4136-B64B-D0FD3E13A1D7}" srcOrd="6" destOrd="0" presId="urn:microsoft.com/office/officeart/2005/8/layout/list1"/>
    <dgm:cxn modelId="{555C1A60-AFB7-44D1-AC33-8BAC53E734CD}" type="presParOf" srcId="{DB9A5901-0E69-4F40-BC9A-C57A94D38085}" destId="{2B75AE5A-4A3E-4BC8-A03E-B0259F1E95A9}" srcOrd="7" destOrd="0" presId="urn:microsoft.com/office/officeart/2005/8/layout/list1"/>
    <dgm:cxn modelId="{BEBF8D26-AEB3-483C-9377-81952E996A0B}" type="presParOf" srcId="{DB9A5901-0E69-4F40-BC9A-C57A94D38085}" destId="{F185349D-F668-490C-A8A2-555C4EA1A9E3}" srcOrd="8" destOrd="0" presId="urn:microsoft.com/office/officeart/2005/8/layout/list1"/>
    <dgm:cxn modelId="{D647806F-FEA8-4297-9FE6-FE0FC508B027}" type="presParOf" srcId="{F185349D-F668-490C-A8A2-555C4EA1A9E3}" destId="{E9F550FE-5252-46A0-868C-5888343BAD3D}" srcOrd="0" destOrd="0" presId="urn:microsoft.com/office/officeart/2005/8/layout/list1"/>
    <dgm:cxn modelId="{D4987277-861E-48B7-A660-077CB06E2B57}" type="presParOf" srcId="{F185349D-F668-490C-A8A2-555C4EA1A9E3}" destId="{B01113C1-55BC-4550-8EB8-E2A0476DABE5}" srcOrd="1" destOrd="0" presId="urn:microsoft.com/office/officeart/2005/8/layout/list1"/>
    <dgm:cxn modelId="{8C2C6677-C4BD-4EA5-A0B3-2126E5B9CC27}" type="presParOf" srcId="{DB9A5901-0E69-4F40-BC9A-C57A94D38085}" destId="{73837D4B-A733-4445-B66A-704C905CB00B}" srcOrd="9" destOrd="0" presId="urn:microsoft.com/office/officeart/2005/8/layout/list1"/>
    <dgm:cxn modelId="{CAE8415C-315A-4C71-AA9D-6FA91A10243C}" type="presParOf" srcId="{DB9A5901-0E69-4F40-BC9A-C57A94D38085}" destId="{1D8B1C93-6DDF-4A2D-9AEA-9EADF135994C}" srcOrd="10" destOrd="0" presId="urn:microsoft.com/office/officeart/2005/8/layout/list1"/>
    <dgm:cxn modelId="{EF7F4CF8-27FD-4483-B582-C6B65F93A005}" type="presParOf" srcId="{DB9A5901-0E69-4F40-BC9A-C57A94D38085}" destId="{2D5BBFAA-B5B9-4A51-8867-0989264946D8}" srcOrd="11" destOrd="0" presId="urn:microsoft.com/office/officeart/2005/8/layout/list1"/>
    <dgm:cxn modelId="{34900699-7DDE-44AE-A7CA-26F0CA3F94E4}" type="presParOf" srcId="{DB9A5901-0E69-4F40-BC9A-C57A94D38085}" destId="{503E8853-B1B9-4638-B424-BE3486B226A1}" srcOrd="12" destOrd="0" presId="urn:microsoft.com/office/officeart/2005/8/layout/list1"/>
    <dgm:cxn modelId="{EE858D4C-09FF-4D8E-A1A4-18E27A5CA1CA}" type="presParOf" srcId="{503E8853-B1B9-4638-B424-BE3486B226A1}" destId="{A5CB962B-EF6F-4DEE-AD69-72F55AD0880B}" srcOrd="0" destOrd="0" presId="urn:microsoft.com/office/officeart/2005/8/layout/list1"/>
    <dgm:cxn modelId="{41DDFF96-E36D-4CA0-A53D-CD39DAA856ED}" type="presParOf" srcId="{503E8853-B1B9-4638-B424-BE3486B226A1}" destId="{F021AF47-DFD4-4D02-A755-CA930FBE1520}" srcOrd="1" destOrd="0" presId="urn:microsoft.com/office/officeart/2005/8/layout/list1"/>
    <dgm:cxn modelId="{E36FB274-3D3E-4B40-AC39-C1A618C6EC63}" type="presParOf" srcId="{DB9A5901-0E69-4F40-BC9A-C57A94D38085}" destId="{A59F7575-FF35-42FC-953B-5C5E1AF8E7E2}" srcOrd="13" destOrd="0" presId="urn:microsoft.com/office/officeart/2005/8/layout/list1"/>
    <dgm:cxn modelId="{793E332D-3AAE-4E42-AAED-928BB1C8B960}" type="presParOf" srcId="{DB9A5901-0E69-4F40-BC9A-C57A94D38085}" destId="{8925D526-0760-41D0-9CDF-4C1C67B8BCE1}" srcOrd="14" destOrd="0" presId="urn:microsoft.com/office/officeart/2005/8/layout/list1"/>
    <dgm:cxn modelId="{DCE8695A-CA8F-4CC9-95C9-12EF7C862F90}" type="presParOf" srcId="{DB9A5901-0E69-4F40-BC9A-C57A94D38085}" destId="{E0C0CC32-542D-458A-B893-F52FF723ED38}" srcOrd="15" destOrd="0" presId="urn:microsoft.com/office/officeart/2005/8/layout/list1"/>
    <dgm:cxn modelId="{10AD778D-F76C-4E2B-BC68-0A803417189C}" type="presParOf" srcId="{DB9A5901-0E69-4F40-BC9A-C57A94D38085}" destId="{E88A084E-9DDE-4FE1-98FA-D6D43C980B41}" srcOrd="16" destOrd="0" presId="urn:microsoft.com/office/officeart/2005/8/layout/list1"/>
    <dgm:cxn modelId="{2B9F5602-6423-40CB-ACE8-A54FDC01711D}" type="presParOf" srcId="{E88A084E-9DDE-4FE1-98FA-D6D43C980B41}" destId="{7311AAC4-D772-49EC-AD57-BBCFDCD5ECAA}" srcOrd="0" destOrd="0" presId="urn:microsoft.com/office/officeart/2005/8/layout/list1"/>
    <dgm:cxn modelId="{C805B4F9-93C1-44F4-A23D-FF3E92249633}" type="presParOf" srcId="{E88A084E-9DDE-4FE1-98FA-D6D43C980B41}" destId="{9518AE1D-D1D9-4630-963C-8F3C48541A16}" srcOrd="1" destOrd="0" presId="urn:microsoft.com/office/officeart/2005/8/layout/list1"/>
    <dgm:cxn modelId="{5AF1970C-0F96-4C37-BB33-96504A850019}" type="presParOf" srcId="{DB9A5901-0E69-4F40-BC9A-C57A94D38085}" destId="{DDF9569D-AF90-4F49-AAF3-A2CEE8EBEBA2}" srcOrd="17" destOrd="0" presId="urn:microsoft.com/office/officeart/2005/8/layout/list1"/>
    <dgm:cxn modelId="{0FCCAF5A-6D3D-49DB-B106-43334055A104}" type="presParOf" srcId="{DB9A5901-0E69-4F40-BC9A-C57A94D38085}" destId="{0D483398-FC54-4CAD-956D-BB017A788090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AF10ED0-D976-4737-93F8-15F85778186E}" type="doc">
      <dgm:prSet loTypeId="urn:microsoft.com/office/officeart/2008/layout/VerticalCurvedList" loCatId="list" qsTypeId="urn:microsoft.com/office/officeart/2005/8/quickstyle/3d4" qsCatId="3D" csTypeId="urn:microsoft.com/office/officeart/2005/8/colors/accent0_1" csCatId="mainScheme" phldr="1"/>
      <dgm:spPr/>
      <dgm:t>
        <a:bodyPr/>
        <a:lstStyle/>
        <a:p>
          <a:endParaRPr lang="pl-PL"/>
        </a:p>
      </dgm:t>
    </dgm:pt>
    <dgm:pt modelId="{E469A8D4-48C4-48D6-ACBC-30FA13CEE238}">
      <dgm:prSet phldrT="[Tekst]"/>
      <dgm:spPr/>
      <dgm:t>
        <a:bodyPr/>
        <a:lstStyle/>
        <a:p>
          <a:r>
            <a:rPr lang="pl-PL" dirty="0"/>
            <a:t>Można spełniać się artystycznie (własne potrawy)</a:t>
          </a:r>
        </a:p>
      </dgm:t>
    </dgm:pt>
    <dgm:pt modelId="{04942332-980B-48A9-9B6D-04723AAA6248}" type="parTrans" cxnId="{5B351286-414B-4642-A4F0-3FFEDC0F1CF0}">
      <dgm:prSet/>
      <dgm:spPr/>
      <dgm:t>
        <a:bodyPr/>
        <a:lstStyle/>
        <a:p>
          <a:endParaRPr lang="pl-PL"/>
        </a:p>
      </dgm:t>
    </dgm:pt>
    <dgm:pt modelId="{CF3C6836-20E9-415A-B545-2CC6920B05BA}" type="sibTrans" cxnId="{5B351286-414B-4642-A4F0-3FFEDC0F1CF0}">
      <dgm:prSet/>
      <dgm:spPr/>
      <dgm:t>
        <a:bodyPr/>
        <a:lstStyle/>
        <a:p>
          <a:endParaRPr lang="pl-PL"/>
        </a:p>
      </dgm:t>
    </dgm:pt>
    <dgm:pt modelId="{3337FBAD-C10A-4BC2-BD4D-3C1626CF70A7}">
      <dgm:prSet phldrT="[Tekst]"/>
      <dgm:spPr/>
      <dgm:t>
        <a:bodyPr/>
        <a:lstStyle/>
        <a:p>
          <a:r>
            <a:rPr lang="pl-PL" dirty="0"/>
            <a:t>Darmowe posiłki</a:t>
          </a:r>
        </a:p>
      </dgm:t>
    </dgm:pt>
    <dgm:pt modelId="{CB33F3B7-8523-4B08-A9F8-AD1D8376F42C}" type="parTrans" cxnId="{3ACE7403-4A2B-46C4-901D-B0705ABCDFED}">
      <dgm:prSet/>
      <dgm:spPr/>
      <dgm:t>
        <a:bodyPr/>
        <a:lstStyle/>
        <a:p>
          <a:endParaRPr lang="pl-PL"/>
        </a:p>
      </dgm:t>
    </dgm:pt>
    <dgm:pt modelId="{4A4C2390-58E3-4693-A719-591D8A913AF2}" type="sibTrans" cxnId="{3ACE7403-4A2B-46C4-901D-B0705ABCDFED}">
      <dgm:prSet/>
      <dgm:spPr/>
      <dgm:t>
        <a:bodyPr/>
        <a:lstStyle/>
        <a:p>
          <a:endParaRPr lang="pl-PL"/>
        </a:p>
      </dgm:t>
    </dgm:pt>
    <dgm:pt modelId="{F17287D3-A892-49E6-98DD-4FB4ABBD077D}">
      <dgm:prSet phldrT="[Tekst]"/>
      <dgm:spPr/>
      <dgm:t>
        <a:bodyPr/>
        <a:lstStyle/>
        <a:p>
          <a:r>
            <a:rPr lang="pl-PL" dirty="0"/>
            <a:t>Całkiem niezłe zarobki</a:t>
          </a:r>
        </a:p>
      </dgm:t>
    </dgm:pt>
    <dgm:pt modelId="{2EE1E11F-40F1-4B54-B49D-30407937F6B7}" type="parTrans" cxnId="{4EED7D01-C74A-4696-8BAC-C41AB66ACF9C}">
      <dgm:prSet/>
      <dgm:spPr/>
      <dgm:t>
        <a:bodyPr/>
        <a:lstStyle/>
        <a:p>
          <a:endParaRPr lang="pl-PL"/>
        </a:p>
      </dgm:t>
    </dgm:pt>
    <dgm:pt modelId="{11616D38-7D5F-44DB-89A1-C3863A57DD4B}" type="sibTrans" cxnId="{4EED7D01-C74A-4696-8BAC-C41AB66ACF9C}">
      <dgm:prSet/>
      <dgm:spPr/>
      <dgm:t>
        <a:bodyPr/>
        <a:lstStyle/>
        <a:p>
          <a:endParaRPr lang="pl-PL"/>
        </a:p>
      </dgm:t>
    </dgm:pt>
    <dgm:pt modelId="{2435B7E2-6B96-48CC-B6F0-CA01F92A80CD}">
      <dgm:prSet/>
      <dgm:spPr/>
      <dgm:t>
        <a:bodyPr/>
        <a:lstStyle/>
        <a:p>
          <a:r>
            <a:rPr lang="pl-PL" dirty="0"/>
            <a:t>Możliwość pracy w wielu miejscach w kraju i za granicą</a:t>
          </a:r>
        </a:p>
      </dgm:t>
    </dgm:pt>
    <dgm:pt modelId="{BED5290C-8E74-4A70-AF70-D8AE0118011D}" type="parTrans" cxnId="{B8EF9D6D-960F-45F4-9F77-7AED4793062F}">
      <dgm:prSet/>
      <dgm:spPr/>
      <dgm:t>
        <a:bodyPr/>
        <a:lstStyle/>
        <a:p>
          <a:endParaRPr lang="pl-PL"/>
        </a:p>
      </dgm:t>
    </dgm:pt>
    <dgm:pt modelId="{460329E9-3A10-40C8-B98D-0D708EA41A1A}" type="sibTrans" cxnId="{B8EF9D6D-960F-45F4-9F77-7AED4793062F}">
      <dgm:prSet/>
      <dgm:spPr/>
      <dgm:t>
        <a:bodyPr/>
        <a:lstStyle/>
        <a:p>
          <a:endParaRPr lang="pl-PL"/>
        </a:p>
      </dgm:t>
    </dgm:pt>
    <dgm:pt modelId="{3B00F5B5-7B23-4DD0-B9B0-E632512819CD}">
      <dgm:prSet/>
      <dgm:spPr/>
      <dgm:t>
        <a:bodyPr/>
        <a:lstStyle/>
        <a:p>
          <a:r>
            <a:rPr lang="pl-PL" dirty="0"/>
            <a:t>Założenie restauracji marzeń</a:t>
          </a:r>
        </a:p>
      </dgm:t>
    </dgm:pt>
    <dgm:pt modelId="{9DB821BD-95EB-401B-B0E2-84EB9AA1ACE4}" type="parTrans" cxnId="{D9EABEA0-7024-4907-9E99-DEFDD42FDD17}">
      <dgm:prSet/>
      <dgm:spPr/>
      <dgm:t>
        <a:bodyPr/>
        <a:lstStyle/>
        <a:p>
          <a:endParaRPr lang="pl-PL"/>
        </a:p>
      </dgm:t>
    </dgm:pt>
    <dgm:pt modelId="{FBDD4D1D-A490-45D3-85C9-B1BEC43729ED}" type="sibTrans" cxnId="{D9EABEA0-7024-4907-9E99-DEFDD42FDD17}">
      <dgm:prSet/>
      <dgm:spPr/>
      <dgm:t>
        <a:bodyPr/>
        <a:lstStyle/>
        <a:p>
          <a:endParaRPr lang="pl-PL"/>
        </a:p>
      </dgm:t>
    </dgm:pt>
    <dgm:pt modelId="{DD9C2A9D-38F8-4182-9693-5042A44245F0}" type="pres">
      <dgm:prSet presAssocID="{BAF10ED0-D976-4737-93F8-15F85778186E}" presName="Name0" presStyleCnt="0">
        <dgm:presLayoutVars>
          <dgm:chMax val="7"/>
          <dgm:chPref val="7"/>
          <dgm:dir/>
        </dgm:presLayoutVars>
      </dgm:prSet>
      <dgm:spPr/>
    </dgm:pt>
    <dgm:pt modelId="{76149A3A-4F0D-4039-951C-404DF9673CCC}" type="pres">
      <dgm:prSet presAssocID="{BAF10ED0-D976-4737-93F8-15F85778186E}" presName="Name1" presStyleCnt="0"/>
      <dgm:spPr/>
    </dgm:pt>
    <dgm:pt modelId="{C1A9C427-E11B-4911-9A90-CCE6704C4A22}" type="pres">
      <dgm:prSet presAssocID="{BAF10ED0-D976-4737-93F8-15F85778186E}" presName="cycle" presStyleCnt="0"/>
      <dgm:spPr/>
    </dgm:pt>
    <dgm:pt modelId="{43BB0C94-F180-432F-AEFB-C5FE894A38C4}" type="pres">
      <dgm:prSet presAssocID="{BAF10ED0-D976-4737-93F8-15F85778186E}" presName="srcNode" presStyleLbl="node1" presStyleIdx="0" presStyleCnt="5"/>
      <dgm:spPr/>
    </dgm:pt>
    <dgm:pt modelId="{6F8BD8F7-7E9E-4C05-B4EB-179341429471}" type="pres">
      <dgm:prSet presAssocID="{BAF10ED0-D976-4737-93F8-15F85778186E}" presName="conn" presStyleLbl="parChTrans1D2" presStyleIdx="0" presStyleCnt="1"/>
      <dgm:spPr/>
    </dgm:pt>
    <dgm:pt modelId="{10DF01CD-9731-4CE2-B47C-2A3BDB51EFA0}" type="pres">
      <dgm:prSet presAssocID="{BAF10ED0-D976-4737-93F8-15F85778186E}" presName="extraNode" presStyleLbl="node1" presStyleIdx="0" presStyleCnt="5"/>
      <dgm:spPr/>
    </dgm:pt>
    <dgm:pt modelId="{C6964D6E-3396-48DD-9FCA-FA9AAFDF9A3C}" type="pres">
      <dgm:prSet presAssocID="{BAF10ED0-D976-4737-93F8-15F85778186E}" presName="dstNode" presStyleLbl="node1" presStyleIdx="0" presStyleCnt="5"/>
      <dgm:spPr/>
    </dgm:pt>
    <dgm:pt modelId="{3537D9F7-466F-46B9-B037-45E64D314A2C}" type="pres">
      <dgm:prSet presAssocID="{E469A8D4-48C4-48D6-ACBC-30FA13CEE238}" presName="text_1" presStyleLbl="node1" presStyleIdx="0" presStyleCnt="5">
        <dgm:presLayoutVars>
          <dgm:bulletEnabled val="1"/>
        </dgm:presLayoutVars>
      </dgm:prSet>
      <dgm:spPr/>
    </dgm:pt>
    <dgm:pt modelId="{4F68C334-CA95-4E50-87F9-0D51F882E852}" type="pres">
      <dgm:prSet presAssocID="{E469A8D4-48C4-48D6-ACBC-30FA13CEE238}" presName="accent_1" presStyleCnt="0"/>
      <dgm:spPr/>
    </dgm:pt>
    <dgm:pt modelId="{BAAA6C37-F14B-4533-B00C-E84D5569B4EB}" type="pres">
      <dgm:prSet presAssocID="{E469A8D4-48C4-48D6-ACBC-30FA13CEE238}" presName="accentRepeatNode" presStyleLbl="solidFgAcc1" presStyleIdx="0" presStyleCnt="5"/>
      <dgm:spPr>
        <a:blipFill rotWithShape="0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A10FAAD5-A1E7-470D-8E3C-7C22B46A6779}" type="pres">
      <dgm:prSet presAssocID="{3337FBAD-C10A-4BC2-BD4D-3C1626CF70A7}" presName="text_2" presStyleLbl="node1" presStyleIdx="1" presStyleCnt="5">
        <dgm:presLayoutVars>
          <dgm:bulletEnabled val="1"/>
        </dgm:presLayoutVars>
      </dgm:prSet>
      <dgm:spPr/>
    </dgm:pt>
    <dgm:pt modelId="{CE083FE2-FF50-48D6-A809-FB8F4A75365F}" type="pres">
      <dgm:prSet presAssocID="{3337FBAD-C10A-4BC2-BD4D-3C1626CF70A7}" presName="accent_2" presStyleCnt="0"/>
      <dgm:spPr/>
    </dgm:pt>
    <dgm:pt modelId="{55379BCF-2CC0-4F06-9F7C-B02DC86A64BE}" type="pres">
      <dgm:prSet presAssocID="{3337FBAD-C10A-4BC2-BD4D-3C1626CF70A7}" presName="accentRepeatNode" presStyleLbl="solidFgAcc1" presStyleIdx="1" presStyleCnt="5"/>
      <dgm:spPr>
        <a:blipFill rotWithShape="0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52CFBDC4-7D96-41A5-9264-B521813423F3}" type="pres">
      <dgm:prSet presAssocID="{3B00F5B5-7B23-4DD0-B9B0-E632512819CD}" presName="text_3" presStyleLbl="node1" presStyleIdx="2" presStyleCnt="5">
        <dgm:presLayoutVars>
          <dgm:bulletEnabled val="1"/>
        </dgm:presLayoutVars>
      </dgm:prSet>
      <dgm:spPr/>
    </dgm:pt>
    <dgm:pt modelId="{B141A9EF-E880-4893-A082-331D1F3921E6}" type="pres">
      <dgm:prSet presAssocID="{3B00F5B5-7B23-4DD0-B9B0-E632512819CD}" presName="accent_3" presStyleCnt="0"/>
      <dgm:spPr/>
    </dgm:pt>
    <dgm:pt modelId="{B5022FF7-172A-4A4B-82CA-C861F15D2D11}" type="pres">
      <dgm:prSet presAssocID="{3B00F5B5-7B23-4DD0-B9B0-E632512819CD}" presName="accentRepeatNode" presStyleLbl="solidFgAcc1" presStyleIdx="2" presStyleCnt="5"/>
      <dgm:spPr>
        <a:blipFill rotWithShape="0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A757A174-B910-4B3B-BFB4-A0E49E44E429}" type="pres">
      <dgm:prSet presAssocID="{F17287D3-A892-49E6-98DD-4FB4ABBD077D}" presName="text_4" presStyleLbl="node1" presStyleIdx="3" presStyleCnt="5">
        <dgm:presLayoutVars>
          <dgm:bulletEnabled val="1"/>
        </dgm:presLayoutVars>
      </dgm:prSet>
      <dgm:spPr/>
    </dgm:pt>
    <dgm:pt modelId="{6B3A03DE-A073-494B-BC22-406699AE7E61}" type="pres">
      <dgm:prSet presAssocID="{F17287D3-A892-49E6-98DD-4FB4ABBD077D}" presName="accent_4" presStyleCnt="0"/>
      <dgm:spPr/>
    </dgm:pt>
    <dgm:pt modelId="{84DD62C4-FE11-4E63-BAA8-F9EBF061231B}" type="pres">
      <dgm:prSet presAssocID="{F17287D3-A892-49E6-98DD-4FB4ABBD077D}" presName="accentRepeatNode" presStyleLbl="solidFgAcc1" presStyleIdx="3" presStyleCnt="5"/>
      <dgm:spPr>
        <a:blipFill rotWithShape="0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CD196D02-25D2-42FC-9CEB-A1E2AD14E6B5}" type="pres">
      <dgm:prSet presAssocID="{2435B7E2-6B96-48CC-B6F0-CA01F92A80CD}" presName="text_5" presStyleLbl="node1" presStyleIdx="4" presStyleCnt="5">
        <dgm:presLayoutVars>
          <dgm:bulletEnabled val="1"/>
        </dgm:presLayoutVars>
      </dgm:prSet>
      <dgm:spPr/>
    </dgm:pt>
    <dgm:pt modelId="{3619513F-EBE3-46EE-94DA-CE042278E52D}" type="pres">
      <dgm:prSet presAssocID="{2435B7E2-6B96-48CC-B6F0-CA01F92A80CD}" presName="accent_5" presStyleCnt="0"/>
      <dgm:spPr/>
    </dgm:pt>
    <dgm:pt modelId="{960DD797-825F-41D5-A9A7-99F725D5D73F}" type="pres">
      <dgm:prSet presAssocID="{2435B7E2-6B96-48CC-B6F0-CA01F92A80CD}" presName="accentRepeatNode" presStyleLbl="solidFgAcc1" presStyleIdx="4" presStyleCnt="5"/>
      <dgm:spPr>
        <a:blipFill rotWithShape="0">
          <a:blip xmlns:r="http://schemas.openxmlformats.org/officeDocument/2006/relationships" r:embed="rId1"/>
          <a:srcRect/>
          <a:stretch>
            <a:fillRect/>
          </a:stretch>
        </a:blipFill>
      </dgm:spPr>
    </dgm:pt>
  </dgm:ptLst>
  <dgm:cxnLst>
    <dgm:cxn modelId="{4EED7D01-C74A-4696-8BAC-C41AB66ACF9C}" srcId="{BAF10ED0-D976-4737-93F8-15F85778186E}" destId="{F17287D3-A892-49E6-98DD-4FB4ABBD077D}" srcOrd="3" destOrd="0" parTransId="{2EE1E11F-40F1-4B54-B49D-30407937F6B7}" sibTransId="{11616D38-7D5F-44DB-89A1-C3863A57DD4B}"/>
    <dgm:cxn modelId="{3ACE7403-4A2B-46C4-901D-B0705ABCDFED}" srcId="{BAF10ED0-D976-4737-93F8-15F85778186E}" destId="{3337FBAD-C10A-4BC2-BD4D-3C1626CF70A7}" srcOrd="1" destOrd="0" parTransId="{CB33F3B7-8523-4B08-A9F8-AD1D8376F42C}" sibTransId="{4A4C2390-58E3-4693-A719-591D8A913AF2}"/>
    <dgm:cxn modelId="{5634510C-0BBA-40F1-937B-D180446ECC99}" type="presOf" srcId="{F17287D3-A892-49E6-98DD-4FB4ABBD077D}" destId="{A757A174-B910-4B3B-BFB4-A0E49E44E429}" srcOrd="0" destOrd="0" presId="urn:microsoft.com/office/officeart/2008/layout/VerticalCurvedList"/>
    <dgm:cxn modelId="{FDC78A16-C6CC-49E5-9C43-3D1D22CF8C15}" type="presOf" srcId="{CF3C6836-20E9-415A-B545-2CC6920B05BA}" destId="{6F8BD8F7-7E9E-4C05-B4EB-179341429471}" srcOrd="0" destOrd="0" presId="urn:microsoft.com/office/officeart/2008/layout/VerticalCurvedList"/>
    <dgm:cxn modelId="{B8EF9D6D-960F-45F4-9F77-7AED4793062F}" srcId="{BAF10ED0-D976-4737-93F8-15F85778186E}" destId="{2435B7E2-6B96-48CC-B6F0-CA01F92A80CD}" srcOrd="4" destOrd="0" parTransId="{BED5290C-8E74-4A70-AF70-D8AE0118011D}" sibTransId="{460329E9-3A10-40C8-B98D-0D708EA41A1A}"/>
    <dgm:cxn modelId="{5B351286-414B-4642-A4F0-3FFEDC0F1CF0}" srcId="{BAF10ED0-D976-4737-93F8-15F85778186E}" destId="{E469A8D4-48C4-48D6-ACBC-30FA13CEE238}" srcOrd="0" destOrd="0" parTransId="{04942332-980B-48A9-9B6D-04723AAA6248}" sibTransId="{CF3C6836-20E9-415A-B545-2CC6920B05BA}"/>
    <dgm:cxn modelId="{D9EABEA0-7024-4907-9E99-DEFDD42FDD17}" srcId="{BAF10ED0-D976-4737-93F8-15F85778186E}" destId="{3B00F5B5-7B23-4DD0-B9B0-E632512819CD}" srcOrd="2" destOrd="0" parTransId="{9DB821BD-95EB-401B-B0E2-84EB9AA1ACE4}" sibTransId="{FBDD4D1D-A490-45D3-85C9-B1BEC43729ED}"/>
    <dgm:cxn modelId="{520A27A2-E31A-4730-9D2E-F8F1A1AADF7D}" type="presOf" srcId="{3337FBAD-C10A-4BC2-BD4D-3C1626CF70A7}" destId="{A10FAAD5-A1E7-470D-8E3C-7C22B46A6779}" srcOrd="0" destOrd="0" presId="urn:microsoft.com/office/officeart/2008/layout/VerticalCurvedList"/>
    <dgm:cxn modelId="{C55389B5-7867-4C43-9524-7F96855EC34D}" type="presOf" srcId="{2435B7E2-6B96-48CC-B6F0-CA01F92A80CD}" destId="{CD196D02-25D2-42FC-9CEB-A1E2AD14E6B5}" srcOrd="0" destOrd="0" presId="urn:microsoft.com/office/officeart/2008/layout/VerticalCurvedList"/>
    <dgm:cxn modelId="{BA38F5D9-5EA2-4525-AC6B-23726C6C8E8F}" type="presOf" srcId="{BAF10ED0-D976-4737-93F8-15F85778186E}" destId="{DD9C2A9D-38F8-4182-9693-5042A44245F0}" srcOrd="0" destOrd="0" presId="urn:microsoft.com/office/officeart/2008/layout/VerticalCurvedList"/>
    <dgm:cxn modelId="{629635DF-F78B-46B4-88E3-0DC405ABB8B5}" type="presOf" srcId="{E469A8D4-48C4-48D6-ACBC-30FA13CEE238}" destId="{3537D9F7-466F-46B9-B037-45E64D314A2C}" srcOrd="0" destOrd="0" presId="urn:microsoft.com/office/officeart/2008/layout/VerticalCurvedList"/>
    <dgm:cxn modelId="{6C5D55F4-B93D-438C-8267-DDCF5C7AE0E0}" type="presOf" srcId="{3B00F5B5-7B23-4DD0-B9B0-E632512819CD}" destId="{52CFBDC4-7D96-41A5-9264-B521813423F3}" srcOrd="0" destOrd="0" presId="urn:microsoft.com/office/officeart/2008/layout/VerticalCurvedList"/>
    <dgm:cxn modelId="{BCD0FEB8-BB35-4BC8-ADF7-37F747110AAF}" type="presParOf" srcId="{DD9C2A9D-38F8-4182-9693-5042A44245F0}" destId="{76149A3A-4F0D-4039-951C-404DF9673CCC}" srcOrd="0" destOrd="0" presId="urn:microsoft.com/office/officeart/2008/layout/VerticalCurvedList"/>
    <dgm:cxn modelId="{33313097-A26B-4ED3-A886-B30441943360}" type="presParOf" srcId="{76149A3A-4F0D-4039-951C-404DF9673CCC}" destId="{C1A9C427-E11B-4911-9A90-CCE6704C4A22}" srcOrd="0" destOrd="0" presId="urn:microsoft.com/office/officeart/2008/layout/VerticalCurvedList"/>
    <dgm:cxn modelId="{FB51215A-E685-4853-B37A-50455BC9F026}" type="presParOf" srcId="{C1A9C427-E11B-4911-9A90-CCE6704C4A22}" destId="{43BB0C94-F180-432F-AEFB-C5FE894A38C4}" srcOrd="0" destOrd="0" presId="urn:microsoft.com/office/officeart/2008/layout/VerticalCurvedList"/>
    <dgm:cxn modelId="{15688BC5-4A22-48E9-B733-C5E50F5D523D}" type="presParOf" srcId="{C1A9C427-E11B-4911-9A90-CCE6704C4A22}" destId="{6F8BD8F7-7E9E-4C05-B4EB-179341429471}" srcOrd="1" destOrd="0" presId="urn:microsoft.com/office/officeart/2008/layout/VerticalCurvedList"/>
    <dgm:cxn modelId="{AA92B590-FC7E-42FB-8E01-2EA0FE35F52A}" type="presParOf" srcId="{C1A9C427-E11B-4911-9A90-CCE6704C4A22}" destId="{10DF01CD-9731-4CE2-B47C-2A3BDB51EFA0}" srcOrd="2" destOrd="0" presId="urn:microsoft.com/office/officeart/2008/layout/VerticalCurvedList"/>
    <dgm:cxn modelId="{28E89FA1-6500-45F9-B9FA-23C6FBC3E758}" type="presParOf" srcId="{C1A9C427-E11B-4911-9A90-CCE6704C4A22}" destId="{C6964D6E-3396-48DD-9FCA-FA9AAFDF9A3C}" srcOrd="3" destOrd="0" presId="urn:microsoft.com/office/officeart/2008/layout/VerticalCurvedList"/>
    <dgm:cxn modelId="{4430AE92-84B8-4781-BCAB-11CF2657F106}" type="presParOf" srcId="{76149A3A-4F0D-4039-951C-404DF9673CCC}" destId="{3537D9F7-466F-46B9-B037-45E64D314A2C}" srcOrd="1" destOrd="0" presId="urn:microsoft.com/office/officeart/2008/layout/VerticalCurvedList"/>
    <dgm:cxn modelId="{B7E67273-AB60-48A8-A3B9-84CB80EAF88D}" type="presParOf" srcId="{76149A3A-4F0D-4039-951C-404DF9673CCC}" destId="{4F68C334-CA95-4E50-87F9-0D51F882E852}" srcOrd="2" destOrd="0" presId="urn:microsoft.com/office/officeart/2008/layout/VerticalCurvedList"/>
    <dgm:cxn modelId="{E05C230B-F86D-46A5-BB49-0A71A336B1EF}" type="presParOf" srcId="{4F68C334-CA95-4E50-87F9-0D51F882E852}" destId="{BAAA6C37-F14B-4533-B00C-E84D5569B4EB}" srcOrd="0" destOrd="0" presId="urn:microsoft.com/office/officeart/2008/layout/VerticalCurvedList"/>
    <dgm:cxn modelId="{97F7E918-D71E-4896-92B8-2E0391803515}" type="presParOf" srcId="{76149A3A-4F0D-4039-951C-404DF9673CCC}" destId="{A10FAAD5-A1E7-470D-8E3C-7C22B46A6779}" srcOrd="3" destOrd="0" presId="urn:microsoft.com/office/officeart/2008/layout/VerticalCurvedList"/>
    <dgm:cxn modelId="{C269E8EE-9B7A-4237-BCEE-84C00D4C7323}" type="presParOf" srcId="{76149A3A-4F0D-4039-951C-404DF9673CCC}" destId="{CE083FE2-FF50-48D6-A809-FB8F4A75365F}" srcOrd="4" destOrd="0" presId="urn:microsoft.com/office/officeart/2008/layout/VerticalCurvedList"/>
    <dgm:cxn modelId="{0B82E7E0-42FC-4F64-8A35-A5C28D63CA58}" type="presParOf" srcId="{CE083FE2-FF50-48D6-A809-FB8F4A75365F}" destId="{55379BCF-2CC0-4F06-9F7C-B02DC86A64BE}" srcOrd="0" destOrd="0" presId="urn:microsoft.com/office/officeart/2008/layout/VerticalCurvedList"/>
    <dgm:cxn modelId="{D3BCE9DF-EF17-4EE2-BB85-6088024E3B84}" type="presParOf" srcId="{76149A3A-4F0D-4039-951C-404DF9673CCC}" destId="{52CFBDC4-7D96-41A5-9264-B521813423F3}" srcOrd="5" destOrd="0" presId="urn:microsoft.com/office/officeart/2008/layout/VerticalCurvedList"/>
    <dgm:cxn modelId="{6FCC5655-50D2-464F-A57F-B835CD1594DF}" type="presParOf" srcId="{76149A3A-4F0D-4039-951C-404DF9673CCC}" destId="{B141A9EF-E880-4893-A082-331D1F3921E6}" srcOrd="6" destOrd="0" presId="urn:microsoft.com/office/officeart/2008/layout/VerticalCurvedList"/>
    <dgm:cxn modelId="{36A795DD-2DAC-4200-B6EA-29BA573701C5}" type="presParOf" srcId="{B141A9EF-E880-4893-A082-331D1F3921E6}" destId="{B5022FF7-172A-4A4B-82CA-C861F15D2D11}" srcOrd="0" destOrd="0" presId="urn:microsoft.com/office/officeart/2008/layout/VerticalCurvedList"/>
    <dgm:cxn modelId="{E0653EFB-8238-43D6-ADE6-CE9B9A0E6C5D}" type="presParOf" srcId="{76149A3A-4F0D-4039-951C-404DF9673CCC}" destId="{A757A174-B910-4B3B-BFB4-A0E49E44E429}" srcOrd="7" destOrd="0" presId="urn:microsoft.com/office/officeart/2008/layout/VerticalCurvedList"/>
    <dgm:cxn modelId="{15D26843-9A88-4B92-B0FA-70438369E574}" type="presParOf" srcId="{76149A3A-4F0D-4039-951C-404DF9673CCC}" destId="{6B3A03DE-A073-494B-BC22-406699AE7E61}" srcOrd="8" destOrd="0" presId="urn:microsoft.com/office/officeart/2008/layout/VerticalCurvedList"/>
    <dgm:cxn modelId="{962B64BF-0E3E-4304-BAB9-C7587350E416}" type="presParOf" srcId="{6B3A03DE-A073-494B-BC22-406699AE7E61}" destId="{84DD62C4-FE11-4E63-BAA8-F9EBF061231B}" srcOrd="0" destOrd="0" presId="urn:microsoft.com/office/officeart/2008/layout/VerticalCurvedList"/>
    <dgm:cxn modelId="{D921B5B4-137A-4140-AFD1-C6061A27CDBF}" type="presParOf" srcId="{76149A3A-4F0D-4039-951C-404DF9673CCC}" destId="{CD196D02-25D2-42FC-9CEB-A1E2AD14E6B5}" srcOrd="9" destOrd="0" presId="urn:microsoft.com/office/officeart/2008/layout/VerticalCurvedList"/>
    <dgm:cxn modelId="{6CF36957-F741-43B2-BE25-C0ADB875BF94}" type="presParOf" srcId="{76149A3A-4F0D-4039-951C-404DF9673CCC}" destId="{3619513F-EBE3-46EE-94DA-CE042278E52D}" srcOrd="10" destOrd="0" presId="urn:microsoft.com/office/officeart/2008/layout/VerticalCurvedList"/>
    <dgm:cxn modelId="{7E484B07-896B-461A-8781-BF3EB6F6C500}" type="presParOf" srcId="{3619513F-EBE3-46EE-94DA-CE042278E52D}" destId="{960DD797-825F-41D5-A9A7-99F725D5D73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AF10ED0-D976-4737-93F8-15F85778186E}" type="doc">
      <dgm:prSet loTypeId="urn:microsoft.com/office/officeart/2008/layout/VerticalCurvedList" loCatId="list" qsTypeId="urn:microsoft.com/office/officeart/2005/8/quickstyle/3d4" qsCatId="3D" csTypeId="urn:microsoft.com/office/officeart/2005/8/colors/accent0_1" csCatId="mainScheme" phldr="1"/>
      <dgm:spPr/>
      <dgm:t>
        <a:bodyPr/>
        <a:lstStyle/>
        <a:p>
          <a:endParaRPr lang="pl-PL"/>
        </a:p>
      </dgm:t>
    </dgm:pt>
    <dgm:pt modelId="{E469A8D4-48C4-48D6-ACBC-30FA13CEE238}">
      <dgm:prSet phldrT="[Tekst]"/>
      <dgm:spPr/>
      <dgm:t>
        <a:bodyPr/>
        <a:lstStyle/>
        <a:p>
          <a:r>
            <a:rPr lang="pl-PL" dirty="0"/>
            <a:t>Praca w ciągłym pośpiechu (presja czasu i klientów)</a:t>
          </a:r>
        </a:p>
      </dgm:t>
    </dgm:pt>
    <dgm:pt modelId="{04942332-980B-48A9-9B6D-04723AAA6248}" type="parTrans" cxnId="{5B351286-414B-4642-A4F0-3FFEDC0F1CF0}">
      <dgm:prSet/>
      <dgm:spPr/>
      <dgm:t>
        <a:bodyPr/>
        <a:lstStyle/>
        <a:p>
          <a:endParaRPr lang="pl-PL"/>
        </a:p>
      </dgm:t>
    </dgm:pt>
    <dgm:pt modelId="{CF3C6836-20E9-415A-B545-2CC6920B05BA}" type="sibTrans" cxnId="{5B351286-414B-4642-A4F0-3FFEDC0F1CF0}">
      <dgm:prSet/>
      <dgm:spPr/>
      <dgm:t>
        <a:bodyPr/>
        <a:lstStyle/>
        <a:p>
          <a:endParaRPr lang="pl-PL"/>
        </a:p>
      </dgm:t>
    </dgm:pt>
    <dgm:pt modelId="{3337FBAD-C10A-4BC2-BD4D-3C1626CF70A7}">
      <dgm:prSet phldrT="[Tekst]"/>
      <dgm:spPr/>
      <dgm:t>
        <a:bodyPr/>
        <a:lstStyle/>
        <a:p>
          <a:r>
            <a:rPr lang="pl-PL" dirty="0"/>
            <a:t>Brak wolnych weekendów i dni świątecznych</a:t>
          </a:r>
        </a:p>
      </dgm:t>
    </dgm:pt>
    <dgm:pt modelId="{CB33F3B7-8523-4B08-A9F8-AD1D8376F42C}" type="parTrans" cxnId="{3ACE7403-4A2B-46C4-901D-B0705ABCDFED}">
      <dgm:prSet/>
      <dgm:spPr/>
      <dgm:t>
        <a:bodyPr/>
        <a:lstStyle/>
        <a:p>
          <a:endParaRPr lang="pl-PL"/>
        </a:p>
      </dgm:t>
    </dgm:pt>
    <dgm:pt modelId="{4A4C2390-58E3-4693-A719-591D8A913AF2}" type="sibTrans" cxnId="{3ACE7403-4A2B-46C4-901D-B0705ABCDFED}">
      <dgm:prSet/>
      <dgm:spPr/>
      <dgm:t>
        <a:bodyPr/>
        <a:lstStyle/>
        <a:p>
          <a:endParaRPr lang="pl-PL"/>
        </a:p>
      </dgm:t>
    </dgm:pt>
    <dgm:pt modelId="{F17287D3-A892-49E6-98DD-4FB4ABBD077D}">
      <dgm:prSet phldrT="[Tekst]"/>
      <dgm:spPr/>
      <dgm:t>
        <a:bodyPr/>
        <a:lstStyle/>
        <a:p>
          <a:r>
            <a:rPr lang="pl-PL" dirty="0"/>
            <a:t>Zmęczenie fizyczne – praca na nogach</a:t>
          </a:r>
        </a:p>
      </dgm:t>
    </dgm:pt>
    <dgm:pt modelId="{2EE1E11F-40F1-4B54-B49D-30407937F6B7}" type="parTrans" cxnId="{4EED7D01-C74A-4696-8BAC-C41AB66ACF9C}">
      <dgm:prSet/>
      <dgm:spPr/>
      <dgm:t>
        <a:bodyPr/>
        <a:lstStyle/>
        <a:p>
          <a:endParaRPr lang="pl-PL"/>
        </a:p>
      </dgm:t>
    </dgm:pt>
    <dgm:pt modelId="{11616D38-7D5F-44DB-89A1-C3863A57DD4B}" type="sibTrans" cxnId="{4EED7D01-C74A-4696-8BAC-C41AB66ACF9C}">
      <dgm:prSet/>
      <dgm:spPr/>
      <dgm:t>
        <a:bodyPr/>
        <a:lstStyle/>
        <a:p>
          <a:endParaRPr lang="pl-PL"/>
        </a:p>
      </dgm:t>
    </dgm:pt>
    <dgm:pt modelId="{2435B7E2-6B96-48CC-B6F0-CA01F92A80CD}">
      <dgm:prSet/>
      <dgm:spPr/>
      <dgm:t>
        <a:bodyPr/>
        <a:lstStyle/>
        <a:p>
          <a:r>
            <a:rPr lang="pl-PL" dirty="0"/>
            <a:t>Ciągłe przebywanie w gorącym miejscu</a:t>
          </a:r>
        </a:p>
      </dgm:t>
    </dgm:pt>
    <dgm:pt modelId="{BED5290C-8E74-4A70-AF70-D8AE0118011D}" type="parTrans" cxnId="{B8EF9D6D-960F-45F4-9F77-7AED4793062F}">
      <dgm:prSet/>
      <dgm:spPr/>
      <dgm:t>
        <a:bodyPr/>
        <a:lstStyle/>
        <a:p>
          <a:endParaRPr lang="pl-PL"/>
        </a:p>
      </dgm:t>
    </dgm:pt>
    <dgm:pt modelId="{460329E9-3A10-40C8-B98D-0D708EA41A1A}" type="sibTrans" cxnId="{B8EF9D6D-960F-45F4-9F77-7AED4793062F}">
      <dgm:prSet/>
      <dgm:spPr/>
      <dgm:t>
        <a:bodyPr/>
        <a:lstStyle/>
        <a:p>
          <a:endParaRPr lang="pl-PL"/>
        </a:p>
      </dgm:t>
    </dgm:pt>
    <dgm:pt modelId="{3B00F5B5-7B23-4DD0-B9B0-E632512819CD}">
      <dgm:prSet/>
      <dgm:spPr/>
      <dgm:t>
        <a:bodyPr/>
        <a:lstStyle/>
        <a:p>
          <a:r>
            <a:rPr lang="pl-PL" dirty="0"/>
            <a:t>Narażenie na krytykę klientów o pospolitym smaku</a:t>
          </a:r>
        </a:p>
      </dgm:t>
    </dgm:pt>
    <dgm:pt modelId="{9DB821BD-95EB-401B-B0E2-84EB9AA1ACE4}" type="parTrans" cxnId="{D9EABEA0-7024-4907-9E99-DEFDD42FDD17}">
      <dgm:prSet/>
      <dgm:spPr/>
      <dgm:t>
        <a:bodyPr/>
        <a:lstStyle/>
        <a:p>
          <a:endParaRPr lang="pl-PL"/>
        </a:p>
      </dgm:t>
    </dgm:pt>
    <dgm:pt modelId="{FBDD4D1D-A490-45D3-85C9-B1BEC43729ED}" type="sibTrans" cxnId="{D9EABEA0-7024-4907-9E99-DEFDD42FDD17}">
      <dgm:prSet/>
      <dgm:spPr/>
      <dgm:t>
        <a:bodyPr/>
        <a:lstStyle/>
        <a:p>
          <a:endParaRPr lang="pl-PL"/>
        </a:p>
      </dgm:t>
    </dgm:pt>
    <dgm:pt modelId="{DD9C2A9D-38F8-4182-9693-5042A44245F0}" type="pres">
      <dgm:prSet presAssocID="{BAF10ED0-D976-4737-93F8-15F85778186E}" presName="Name0" presStyleCnt="0">
        <dgm:presLayoutVars>
          <dgm:chMax val="7"/>
          <dgm:chPref val="7"/>
          <dgm:dir/>
        </dgm:presLayoutVars>
      </dgm:prSet>
      <dgm:spPr/>
    </dgm:pt>
    <dgm:pt modelId="{76149A3A-4F0D-4039-951C-404DF9673CCC}" type="pres">
      <dgm:prSet presAssocID="{BAF10ED0-D976-4737-93F8-15F85778186E}" presName="Name1" presStyleCnt="0"/>
      <dgm:spPr/>
    </dgm:pt>
    <dgm:pt modelId="{C1A9C427-E11B-4911-9A90-CCE6704C4A22}" type="pres">
      <dgm:prSet presAssocID="{BAF10ED0-D976-4737-93F8-15F85778186E}" presName="cycle" presStyleCnt="0"/>
      <dgm:spPr/>
    </dgm:pt>
    <dgm:pt modelId="{43BB0C94-F180-432F-AEFB-C5FE894A38C4}" type="pres">
      <dgm:prSet presAssocID="{BAF10ED0-D976-4737-93F8-15F85778186E}" presName="srcNode" presStyleLbl="node1" presStyleIdx="0" presStyleCnt="5"/>
      <dgm:spPr/>
    </dgm:pt>
    <dgm:pt modelId="{6F8BD8F7-7E9E-4C05-B4EB-179341429471}" type="pres">
      <dgm:prSet presAssocID="{BAF10ED0-D976-4737-93F8-15F85778186E}" presName="conn" presStyleLbl="parChTrans1D2" presStyleIdx="0" presStyleCnt="1"/>
      <dgm:spPr/>
    </dgm:pt>
    <dgm:pt modelId="{10DF01CD-9731-4CE2-B47C-2A3BDB51EFA0}" type="pres">
      <dgm:prSet presAssocID="{BAF10ED0-D976-4737-93F8-15F85778186E}" presName="extraNode" presStyleLbl="node1" presStyleIdx="0" presStyleCnt="5"/>
      <dgm:spPr/>
    </dgm:pt>
    <dgm:pt modelId="{C6964D6E-3396-48DD-9FCA-FA9AAFDF9A3C}" type="pres">
      <dgm:prSet presAssocID="{BAF10ED0-D976-4737-93F8-15F85778186E}" presName="dstNode" presStyleLbl="node1" presStyleIdx="0" presStyleCnt="5"/>
      <dgm:spPr/>
    </dgm:pt>
    <dgm:pt modelId="{3537D9F7-466F-46B9-B037-45E64D314A2C}" type="pres">
      <dgm:prSet presAssocID="{E469A8D4-48C4-48D6-ACBC-30FA13CEE238}" presName="text_1" presStyleLbl="node1" presStyleIdx="0" presStyleCnt="5" custLinFactNeighborX="-278" custLinFactNeighborY="3619">
        <dgm:presLayoutVars>
          <dgm:bulletEnabled val="1"/>
        </dgm:presLayoutVars>
      </dgm:prSet>
      <dgm:spPr/>
    </dgm:pt>
    <dgm:pt modelId="{4F68C334-CA95-4E50-87F9-0D51F882E852}" type="pres">
      <dgm:prSet presAssocID="{E469A8D4-48C4-48D6-ACBC-30FA13CEE238}" presName="accent_1" presStyleCnt="0"/>
      <dgm:spPr/>
    </dgm:pt>
    <dgm:pt modelId="{BAAA6C37-F14B-4533-B00C-E84D5569B4EB}" type="pres">
      <dgm:prSet presAssocID="{E469A8D4-48C4-48D6-ACBC-30FA13CEE238}" presName="accentRepeatNode" presStyleLbl="solidFgAcc1" presStyleIdx="0" presStyleCnt="5"/>
      <dgm:spPr>
        <a:blipFill rotWithShape="0">
          <a:blip xmlns:r="http://schemas.openxmlformats.org/officeDocument/2006/relationships" r:embed="rId1"/>
          <a:srcRect/>
          <a:stretch>
            <a:fillRect l="-2000" r="-2000"/>
          </a:stretch>
        </a:blipFill>
      </dgm:spPr>
    </dgm:pt>
    <dgm:pt modelId="{A10FAAD5-A1E7-470D-8E3C-7C22B46A6779}" type="pres">
      <dgm:prSet presAssocID="{3337FBAD-C10A-4BC2-BD4D-3C1626CF70A7}" presName="text_2" presStyleLbl="node1" presStyleIdx="1" presStyleCnt="5">
        <dgm:presLayoutVars>
          <dgm:bulletEnabled val="1"/>
        </dgm:presLayoutVars>
      </dgm:prSet>
      <dgm:spPr/>
    </dgm:pt>
    <dgm:pt modelId="{CE083FE2-FF50-48D6-A809-FB8F4A75365F}" type="pres">
      <dgm:prSet presAssocID="{3337FBAD-C10A-4BC2-BD4D-3C1626CF70A7}" presName="accent_2" presStyleCnt="0"/>
      <dgm:spPr/>
    </dgm:pt>
    <dgm:pt modelId="{55379BCF-2CC0-4F06-9F7C-B02DC86A64BE}" type="pres">
      <dgm:prSet presAssocID="{3337FBAD-C10A-4BC2-BD4D-3C1626CF70A7}" presName="accentRepeatNode" presStyleLbl="solidFgAcc1" presStyleIdx="1" presStyleCnt="5"/>
      <dgm:spPr>
        <a:blipFill rotWithShape="0">
          <a:blip xmlns:r="http://schemas.openxmlformats.org/officeDocument/2006/relationships" r:embed="rId1"/>
          <a:srcRect/>
          <a:stretch>
            <a:fillRect l="-2000" r="-2000"/>
          </a:stretch>
        </a:blipFill>
      </dgm:spPr>
    </dgm:pt>
    <dgm:pt modelId="{52CFBDC4-7D96-41A5-9264-B521813423F3}" type="pres">
      <dgm:prSet presAssocID="{3B00F5B5-7B23-4DD0-B9B0-E632512819CD}" presName="text_3" presStyleLbl="node1" presStyleIdx="2" presStyleCnt="5">
        <dgm:presLayoutVars>
          <dgm:bulletEnabled val="1"/>
        </dgm:presLayoutVars>
      </dgm:prSet>
      <dgm:spPr/>
    </dgm:pt>
    <dgm:pt modelId="{B141A9EF-E880-4893-A082-331D1F3921E6}" type="pres">
      <dgm:prSet presAssocID="{3B00F5B5-7B23-4DD0-B9B0-E632512819CD}" presName="accent_3" presStyleCnt="0"/>
      <dgm:spPr/>
    </dgm:pt>
    <dgm:pt modelId="{B5022FF7-172A-4A4B-82CA-C861F15D2D11}" type="pres">
      <dgm:prSet presAssocID="{3B00F5B5-7B23-4DD0-B9B0-E632512819CD}" presName="accentRepeatNode" presStyleLbl="solidFgAcc1" presStyleIdx="2" presStyleCnt="5"/>
      <dgm:spPr>
        <a:blipFill rotWithShape="0">
          <a:blip xmlns:r="http://schemas.openxmlformats.org/officeDocument/2006/relationships" r:embed="rId1"/>
          <a:srcRect/>
          <a:stretch>
            <a:fillRect l="-2000" r="-2000"/>
          </a:stretch>
        </a:blipFill>
      </dgm:spPr>
    </dgm:pt>
    <dgm:pt modelId="{A757A174-B910-4B3B-BFB4-A0E49E44E429}" type="pres">
      <dgm:prSet presAssocID="{F17287D3-A892-49E6-98DD-4FB4ABBD077D}" presName="text_4" presStyleLbl="node1" presStyleIdx="3" presStyleCnt="5">
        <dgm:presLayoutVars>
          <dgm:bulletEnabled val="1"/>
        </dgm:presLayoutVars>
      </dgm:prSet>
      <dgm:spPr/>
    </dgm:pt>
    <dgm:pt modelId="{6B3A03DE-A073-494B-BC22-406699AE7E61}" type="pres">
      <dgm:prSet presAssocID="{F17287D3-A892-49E6-98DD-4FB4ABBD077D}" presName="accent_4" presStyleCnt="0"/>
      <dgm:spPr/>
    </dgm:pt>
    <dgm:pt modelId="{84DD62C4-FE11-4E63-BAA8-F9EBF061231B}" type="pres">
      <dgm:prSet presAssocID="{F17287D3-A892-49E6-98DD-4FB4ABBD077D}" presName="accentRepeatNode" presStyleLbl="solidFgAcc1" presStyleIdx="3" presStyleCnt="5"/>
      <dgm:spPr>
        <a:blipFill rotWithShape="0">
          <a:blip xmlns:r="http://schemas.openxmlformats.org/officeDocument/2006/relationships" r:embed="rId1"/>
          <a:srcRect/>
          <a:stretch>
            <a:fillRect l="-2000" r="-2000"/>
          </a:stretch>
        </a:blipFill>
      </dgm:spPr>
    </dgm:pt>
    <dgm:pt modelId="{CD196D02-25D2-42FC-9CEB-A1E2AD14E6B5}" type="pres">
      <dgm:prSet presAssocID="{2435B7E2-6B96-48CC-B6F0-CA01F92A80CD}" presName="text_5" presStyleLbl="node1" presStyleIdx="4" presStyleCnt="5">
        <dgm:presLayoutVars>
          <dgm:bulletEnabled val="1"/>
        </dgm:presLayoutVars>
      </dgm:prSet>
      <dgm:spPr/>
    </dgm:pt>
    <dgm:pt modelId="{3619513F-EBE3-46EE-94DA-CE042278E52D}" type="pres">
      <dgm:prSet presAssocID="{2435B7E2-6B96-48CC-B6F0-CA01F92A80CD}" presName="accent_5" presStyleCnt="0"/>
      <dgm:spPr/>
    </dgm:pt>
    <dgm:pt modelId="{960DD797-825F-41D5-A9A7-99F725D5D73F}" type="pres">
      <dgm:prSet presAssocID="{2435B7E2-6B96-48CC-B6F0-CA01F92A80CD}" presName="accentRepeatNode" presStyleLbl="solidFgAcc1" presStyleIdx="4" presStyleCnt="5"/>
      <dgm:spPr>
        <a:blipFill rotWithShape="0">
          <a:blip xmlns:r="http://schemas.openxmlformats.org/officeDocument/2006/relationships" r:embed="rId1"/>
          <a:srcRect/>
          <a:stretch>
            <a:fillRect l="-2000" r="-2000"/>
          </a:stretch>
        </a:blipFill>
      </dgm:spPr>
    </dgm:pt>
  </dgm:ptLst>
  <dgm:cxnLst>
    <dgm:cxn modelId="{4EED7D01-C74A-4696-8BAC-C41AB66ACF9C}" srcId="{BAF10ED0-D976-4737-93F8-15F85778186E}" destId="{F17287D3-A892-49E6-98DD-4FB4ABBD077D}" srcOrd="3" destOrd="0" parTransId="{2EE1E11F-40F1-4B54-B49D-30407937F6B7}" sibTransId="{11616D38-7D5F-44DB-89A1-C3863A57DD4B}"/>
    <dgm:cxn modelId="{3ACE7403-4A2B-46C4-901D-B0705ABCDFED}" srcId="{BAF10ED0-D976-4737-93F8-15F85778186E}" destId="{3337FBAD-C10A-4BC2-BD4D-3C1626CF70A7}" srcOrd="1" destOrd="0" parTransId="{CB33F3B7-8523-4B08-A9F8-AD1D8376F42C}" sibTransId="{4A4C2390-58E3-4693-A719-591D8A913AF2}"/>
    <dgm:cxn modelId="{5634510C-0BBA-40F1-937B-D180446ECC99}" type="presOf" srcId="{F17287D3-A892-49E6-98DD-4FB4ABBD077D}" destId="{A757A174-B910-4B3B-BFB4-A0E49E44E429}" srcOrd="0" destOrd="0" presId="urn:microsoft.com/office/officeart/2008/layout/VerticalCurvedList"/>
    <dgm:cxn modelId="{FDC78A16-C6CC-49E5-9C43-3D1D22CF8C15}" type="presOf" srcId="{CF3C6836-20E9-415A-B545-2CC6920B05BA}" destId="{6F8BD8F7-7E9E-4C05-B4EB-179341429471}" srcOrd="0" destOrd="0" presId="urn:microsoft.com/office/officeart/2008/layout/VerticalCurvedList"/>
    <dgm:cxn modelId="{B8EF9D6D-960F-45F4-9F77-7AED4793062F}" srcId="{BAF10ED0-D976-4737-93F8-15F85778186E}" destId="{2435B7E2-6B96-48CC-B6F0-CA01F92A80CD}" srcOrd="4" destOrd="0" parTransId="{BED5290C-8E74-4A70-AF70-D8AE0118011D}" sibTransId="{460329E9-3A10-40C8-B98D-0D708EA41A1A}"/>
    <dgm:cxn modelId="{5B351286-414B-4642-A4F0-3FFEDC0F1CF0}" srcId="{BAF10ED0-D976-4737-93F8-15F85778186E}" destId="{E469A8D4-48C4-48D6-ACBC-30FA13CEE238}" srcOrd="0" destOrd="0" parTransId="{04942332-980B-48A9-9B6D-04723AAA6248}" sibTransId="{CF3C6836-20E9-415A-B545-2CC6920B05BA}"/>
    <dgm:cxn modelId="{D9EABEA0-7024-4907-9E99-DEFDD42FDD17}" srcId="{BAF10ED0-D976-4737-93F8-15F85778186E}" destId="{3B00F5B5-7B23-4DD0-B9B0-E632512819CD}" srcOrd="2" destOrd="0" parTransId="{9DB821BD-95EB-401B-B0E2-84EB9AA1ACE4}" sibTransId="{FBDD4D1D-A490-45D3-85C9-B1BEC43729ED}"/>
    <dgm:cxn modelId="{520A27A2-E31A-4730-9D2E-F8F1A1AADF7D}" type="presOf" srcId="{3337FBAD-C10A-4BC2-BD4D-3C1626CF70A7}" destId="{A10FAAD5-A1E7-470D-8E3C-7C22B46A6779}" srcOrd="0" destOrd="0" presId="urn:microsoft.com/office/officeart/2008/layout/VerticalCurvedList"/>
    <dgm:cxn modelId="{C55389B5-7867-4C43-9524-7F96855EC34D}" type="presOf" srcId="{2435B7E2-6B96-48CC-B6F0-CA01F92A80CD}" destId="{CD196D02-25D2-42FC-9CEB-A1E2AD14E6B5}" srcOrd="0" destOrd="0" presId="urn:microsoft.com/office/officeart/2008/layout/VerticalCurvedList"/>
    <dgm:cxn modelId="{BA38F5D9-5EA2-4525-AC6B-23726C6C8E8F}" type="presOf" srcId="{BAF10ED0-D976-4737-93F8-15F85778186E}" destId="{DD9C2A9D-38F8-4182-9693-5042A44245F0}" srcOrd="0" destOrd="0" presId="urn:microsoft.com/office/officeart/2008/layout/VerticalCurvedList"/>
    <dgm:cxn modelId="{629635DF-F78B-46B4-88E3-0DC405ABB8B5}" type="presOf" srcId="{E469A8D4-48C4-48D6-ACBC-30FA13CEE238}" destId="{3537D9F7-466F-46B9-B037-45E64D314A2C}" srcOrd="0" destOrd="0" presId="urn:microsoft.com/office/officeart/2008/layout/VerticalCurvedList"/>
    <dgm:cxn modelId="{6C5D55F4-B93D-438C-8267-DDCF5C7AE0E0}" type="presOf" srcId="{3B00F5B5-7B23-4DD0-B9B0-E632512819CD}" destId="{52CFBDC4-7D96-41A5-9264-B521813423F3}" srcOrd="0" destOrd="0" presId="urn:microsoft.com/office/officeart/2008/layout/VerticalCurvedList"/>
    <dgm:cxn modelId="{BCD0FEB8-BB35-4BC8-ADF7-37F747110AAF}" type="presParOf" srcId="{DD9C2A9D-38F8-4182-9693-5042A44245F0}" destId="{76149A3A-4F0D-4039-951C-404DF9673CCC}" srcOrd="0" destOrd="0" presId="urn:microsoft.com/office/officeart/2008/layout/VerticalCurvedList"/>
    <dgm:cxn modelId="{33313097-A26B-4ED3-A886-B30441943360}" type="presParOf" srcId="{76149A3A-4F0D-4039-951C-404DF9673CCC}" destId="{C1A9C427-E11B-4911-9A90-CCE6704C4A22}" srcOrd="0" destOrd="0" presId="urn:microsoft.com/office/officeart/2008/layout/VerticalCurvedList"/>
    <dgm:cxn modelId="{FB51215A-E685-4853-B37A-50455BC9F026}" type="presParOf" srcId="{C1A9C427-E11B-4911-9A90-CCE6704C4A22}" destId="{43BB0C94-F180-432F-AEFB-C5FE894A38C4}" srcOrd="0" destOrd="0" presId="urn:microsoft.com/office/officeart/2008/layout/VerticalCurvedList"/>
    <dgm:cxn modelId="{15688BC5-4A22-48E9-B733-C5E50F5D523D}" type="presParOf" srcId="{C1A9C427-E11B-4911-9A90-CCE6704C4A22}" destId="{6F8BD8F7-7E9E-4C05-B4EB-179341429471}" srcOrd="1" destOrd="0" presId="urn:microsoft.com/office/officeart/2008/layout/VerticalCurvedList"/>
    <dgm:cxn modelId="{AA92B590-FC7E-42FB-8E01-2EA0FE35F52A}" type="presParOf" srcId="{C1A9C427-E11B-4911-9A90-CCE6704C4A22}" destId="{10DF01CD-9731-4CE2-B47C-2A3BDB51EFA0}" srcOrd="2" destOrd="0" presId="urn:microsoft.com/office/officeart/2008/layout/VerticalCurvedList"/>
    <dgm:cxn modelId="{28E89FA1-6500-45F9-B9FA-23C6FBC3E758}" type="presParOf" srcId="{C1A9C427-E11B-4911-9A90-CCE6704C4A22}" destId="{C6964D6E-3396-48DD-9FCA-FA9AAFDF9A3C}" srcOrd="3" destOrd="0" presId="urn:microsoft.com/office/officeart/2008/layout/VerticalCurvedList"/>
    <dgm:cxn modelId="{4430AE92-84B8-4781-BCAB-11CF2657F106}" type="presParOf" srcId="{76149A3A-4F0D-4039-951C-404DF9673CCC}" destId="{3537D9F7-466F-46B9-B037-45E64D314A2C}" srcOrd="1" destOrd="0" presId="urn:microsoft.com/office/officeart/2008/layout/VerticalCurvedList"/>
    <dgm:cxn modelId="{B7E67273-AB60-48A8-A3B9-84CB80EAF88D}" type="presParOf" srcId="{76149A3A-4F0D-4039-951C-404DF9673CCC}" destId="{4F68C334-CA95-4E50-87F9-0D51F882E852}" srcOrd="2" destOrd="0" presId="urn:microsoft.com/office/officeart/2008/layout/VerticalCurvedList"/>
    <dgm:cxn modelId="{E05C230B-F86D-46A5-BB49-0A71A336B1EF}" type="presParOf" srcId="{4F68C334-CA95-4E50-87F9-0D51F882E852}" destId="{BAAA6C37-F14B-4533-B00C-E84D5569B4EB}" srcOrd="0" destOrd="0" presId="urn:microsoft.com/office/officeart/2008/layout/VerticalCurvedList"/>
    <dgm:cxn modelId="{97F7E918-D71E-4896-92B8-2E0391803515}" type="presParOf" srcId="{76149A3A-4F0D-4039-951C-404DF9673CCC}" destId="{A10FAAD5-A1E7-470D-8E3C-7C22B46A6779}" srcOrd="3" destOrd="0" presId="urn:microsoft.com/office/officeart/2008/layout/VerticalCurvedList"/>
    <dgm:cxn modelId="{C269E8EE-9B7A-4237-BCEE-84C00D4C7323}" type="presParOf" srcId="{76149A3A-4F0D-4039-951C-404DF9673CCC}" destId="{CE083FE2-FF50-48D6-A809-FB8F4A75365F}" srcOrd="4" destOrd="0" presId="urn:microsoft.com/office/officeart/2008/layout/VerticalCurvedList"/>
    <dgm:cxn modelId="{0B82E7E0-42FC-4F64-8A35-A5C28D63CA58}" type="presParOf" srcId="{CE083FE2-FF50-48D6-A809-FB8F4A75365F}" destId="{55379BCF-2CC0-4F06-9F7C-B02DC86A64BE}" srcOrd="0" destOrd="0" presId="urn:microsoft.com/office/officeart/2008/layout/VerticalCurvedList"/>
    <dgm:cxn modelId="{D3BCE9DF-EF17-4EE2-BB85-6088024E3B84}" type="presParOf" srcId="{76149A3A-4F0D-4039-951C-404DF9673CCC}" destId="{52CFBDC4-7D96-41A5-9264-B521813423F3}" srcOrd="5" destOrd="0" presId="urn:microsoft.com/office/officeart/2008/layout/VerticalCurvedList"/>
    <dgm:cxn modelId="{6FCC5655-50D2-464F-A57F-B835CD1594DF}" type="presParOf" srcId="{76149A3A-4F0D-4039-951C-404DF9673CCC}" destId="{B141A9EF-E880-4893-A082-331D1F3921E6}" srcOrd="6" destOrd="0" presId="urn:microsoft.com/office/officeart/2008/layout/VerticalCurvedList"/>
    <dgm:cxn modelId="{36A795DD-2DAC-4200-B6EA-29BA573701C5}" type="presParOf" srcId="{B141A9EF-E880-4893-A082-331D1F3921E6}" destId="{B5022FF7-172A-4A4B-82CA-C861F15D2D11}" srcOrd="0" destOrd="0" presId="urn:microsoft.com/office/officeart/2008/layout/VerticalCurvedList"/>
    <dgm:cxn modelId="{E0653EFB-8238-43D6-ADE6-CE9B9A0E6C5D}" type="presParOf" srcId="{76149A3A-4F0D-4039-951C-404DF9673CCC}" destId="{A757A174-B910-4B3B-BFB4-A0E49E44E429}" srcOrd="7" destOrd="0" presId="urn:microsoft.com/office/officeart/2008/layout/VerticalCurvedList"/>
    <dgm:cxn modelId="{15D26843-9A88-4B92-B0FA-70438369E574}" type="presParOf" srcId="{76149A3A-4F0D-4039-951C-404DF9673CCC}" destId="{6B3A03DE-A073-494B-BC22-406699AE7E61}" srcOrd="8" destOrd="0" presId="urn:microsoft.com/office/officeart/2008/layout/VerticalCurvedList"/>
    <dgm:cxn modelId="{962B64BF-0E3E-4304-BAB9-C7587350E416}" type="presParOf" srcId="{6B3A03DE-A073-494B-BC22-406699AE7E61}" destId="{84DD62C4-FE11-4E63-BAA8-F9EBF061231B}" srcOrd="0" destOrd="0" presId="urn:microsoft.com/office/officeart/2008/layout/VerticalCurvedList"/>
    <dgm:cxn modelId="{D921B5B4-137A-4140-AFD1-C6061A27CDBF}" type="presParOf" srcId="{76149A3A-4F0D-4039-951C-404DF9673CCC}" destId="{CD196D02-25D2-42FC-9CEB-A1E2AD14E6B5}" srcOrd="9" destOrd="0" presId="urn:microsoft.com/office/officeart/2008/layout/VerticalCurvedList"/>
    <dgm:cxn modelId="{6CF36957-F741-43B2-BE25-C0ADB875BF94}" type="presParOf" srcId="{76149A3A-4F0D-4039-951C-404DF9673CCC}" destId="{3619513F-EBE3-46EE-94DA-CE042278E52D}" srcOrd="10" destOrd="0" presId="urn:microsoft.com/office/officeart/2008/layout/VerticalCurvedList"/>
    <dgm:cxn modelId="{7E484B07-896B-461A-8781-BF3EB6F6C500}" type="presParOf" srcId="{3619513F-EBE3-46EE-94DA-CE042278E52D}" destId="{960DD797-825F-41D5-A9A7-99F725D5D73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ED9ED7A-FC39-46DE-9B6D-42DCDF83E2D6}" type="doc">
      <dgm:prSet loTypeId="urn:microsoft.com/office/officeart/2005/8/layout/list1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pl-PL"/>
        </a:p>
      </dgm:t>
    </dgm:pt>
    <dgm:pt modelId="{C49EC81F-B1AF-411B-B3F0-6E240F02A91A}">
      <dgm:prSet phldrT="[Tekst]" custT="1"/>
      <dgm:spPr/>
      <dgm:t>
        <a:bodyPr/>
        <a:lstStyle/>
        <a:p>
          <a:r>
            <a:rPr lang="pl-PL" sz="2400" dirty="0">
              <a:latin typeface="+mj-lt"/>
            </a:rPr>
            <a:t>Rzemieślnicza Branżowa Szkoła w Pilźnie (zawód kucharz)</a:t>
          </a:r>
        </a:p>
      </dgm:t>
    </dgm:pt>
    <dgm:pt modelId="{6D51F217-097F-478B-97E8-3C150DF23925}" type="parTrans" cxnId="{B147443D-B4CE-4FF4-84BC-1446C1871E35}">
      <dgm:prSet/>
      <dgm:spPr/>
      <dgm:t>
        <a:bodyPr/>
        <a:lstStyle/>
        <a:p>
          <a:endParaRPr lang="pl-PL"/>
        </a:p>
      </dgm:t>
    </dgm:pt>
    <dgm:pt modelId="{323F5E5C-E726-49EA-BC3A-3040F14A68EC}" type="sibTrans" cxnId="{B147443D-B4CE-4FF4-84BC-1446C1871E35}">
      <dgm:prSet/>
      <dgm:spPr/>
      <dgm:t>
        <a:bodyPr/>
        <a:lstStyle/>
        <a:p>
          <a:endParaRPr lang="pl-PL"/>
        </a:p>
      </dgm:t>
    </dgm:pt>
    <dgm:pt modelId="{90BD8094-8E42-4974-9919-8D025317598C}">
      <dgm:prSet phldrT="[Tekst]" custT="1"/>
      <dgm:spPr/>
      <dgm:t>
        <a:bodyPr/>
        <a:lstStyle/>
        <a:p>
          <a:r>
            <a:rPr lang="pl-PL" sz="2400" dirty="0"/>
            <a:t>Zespół Szkół Zawodowych nr 1 w Dębicy (szkoła branżowa, zawód kucharz)</a:t>
          </a:r>
        </a:p>
      </dgm:t>
    </dgm:pt>
    <dgm:pt modelId="{93446A6F-53BD-4333-8CC6-64687558F3AC}" type="parTrans" cxnId="{2B79B4FC-7FFF-46E2-8A66-7661C89A1923}">
      <dgm:prSet/>
      <dgm:spPr/>
      <dgm:t>
        <a:bodyPr/>
        <a:lstStyle/>
        <a:p>
          <a:endParaRPr lang="pl-PL"/>
        </a:p>
      </dgm:t>
    </dgm:pt>
    <dgm:pt modelId="{6548CD51-A82E-48E6-8592-DEF26A7D2543}" type="sibTrans" cxnId="{2B79B4FC-7FFF-46E2-8A66-7661C89A1923}">
      <dgm:prSet/>
      <dgm:spPr/>
      <dgm:t>
        <a:bodyPr/>
        <a:lstStyle/>
        <a:p>
          <a:endParaRPr lang="pl-PL"/>
        </a:p>
      </dgm:t>
    </dgm:pt>
    <dgm:pt modelId="{4CAC0248-9AC1-4E2B-BF62-0C5FB2CDCB7B}">
      <dgm:prSet phldrT="[Tekst]" custT="1"/>
      <dgm:spPr/>
      <dgm:t>
        <a:bodyPr/>
        <a:lstStyle/>
        <a:p>
          <a:r>
            <a:rPr lang="pl-PL" sz="2400" dirty="0"/>
            <a:t>Zespół Szkół nr 4 w Dębicy (szkoła branżowa, zawód kucharz)</a:t>
          </a:r>
        </a:p>
      </dgm:t>
    </dgm:pt>
    <dgm:pt modelId="{09C0D955-0005-4523-851B-BF38F1E1F33F}" type="parTrans" cxnId="{AB81B587-82D1-4147-9F28-2CB470B915F3}">
      <dgm:prSet/>
      <dgm:spPr/>
      <dgm:t>
        <a:bodyPr/>
        <a:lstStyle/>
        <a:p>
          <a:endParaRPr lang="pl-PL"/>
        </a:p>
      </dgm:t>
    </dgm:pt>
    <dgm:pt modelId="{F61DC2C9-1E41-459B-A345-540905EB9060}" type="sibTrans" cxnId="{AB81B587-82D1-4147-9F28-2CB470B915F3}">
      <dgm:prSet/>
      <dgm:spPr/>
      <dgm:t>
        <a:bodyPr/>
        <a:lstStyle/>
        <a:p>
          <a:endParaRPr lang="pl-PL"/>
        </a:p>
      </dgm:t>
    </dgm:pt>
    <dgm:pt modelId="{C7201234-26D5-49A4-BA14-9451B31F95AA}">
      <dgm:prSet custT="1"/>
      <dgm:spPr/>
      <dgm:t>
        <a:bodyPr/>
        <a:lstStyle/>
        <a:p>
          <a:r>
            <a:rPr lang="pl-PL" sz="2400" dirty="0"/>
            <a:t>Zespół Szkół Ekonomicznych w Dębicy (technik żywienia i usług gastronomicznych)</a:t>
          </a:r>
        </a:p>
      </dgm:t>
    </dgm:pt>
    <dgm:pt modelId="{2AEB2C4A-ABF2-4EBA-8E14-E7FAA3E3A721}" type="parTrans" cxnId="{F87E165C-3CCD-428E-9A4C-8F384B3A97CA}">
      <dgm:prSet/>
      <dgm:spPr/>
      <dgm:t>
        <a:bodyPr/>
        <a:lstStyle/>
        <a:p>
          <a:endParaRPr lang="pl-PL"/>
        </a:p>
      </dgm:t>
    </dgm:pt>
    <dgm:pt modelId="{B5DC8E8B-1C70-4B82-A43E-FD8B5C896848}" type="sibTrans" cxnId="{F87E165C-3CCD-428E-9A4C-8F384B3A97CA}">
      <dgm:prSet/>
      <dgm:spPr/>
      <dgm:t>
        <a:bodyPr/>
        <a:lstStyle/>
        <a:p>
          <a:endParaRPr lang="pl-PL"/>
        </a:p>
      </dgm:t>
    </dgm:pt>
    <dgm:pt modelId="{297616AF-23F4-4414-8B9C-A2229793CA54}">
      <dgm:prSet custT="1"/>
      <dgm:spPr/>
      <dgm:t>
        <a:bodyPr/>
        <a:lstStyle/>
        <a:p>
          <a:r>
            <a:rPr lang="pl-PL" sz="2400" dirty="0"/>
            <a:t>Zespół Szkół Ekonomiczno-Gastronomicznych w Tarnowie (technik żywienia i usług gastronomicznych)</a:t>
          </a:r>
        </a:p>
      </dgm:t>
    </dgm:pt>
    <dgm:pt modelId="{D6099724-A839-4816-B9B5-D3BADE514049}" type="parTrans" cxnId="{FCE81457-7547-46DB-9BB4-9707B97BC236}">
      <dgm:prSet/>
      <dgm:spPr/>
      <dgm:t>
        <a:bodyPr/>
        <a:lstStyle/>
        <a:p>
          <a:endParaRPr lang="pl-PL"/>
        </a:p>
      </dgm:t>
    </dgm:pt>
    <dgm:pt modelId="{5FB8E01A-91F3-4016-AB49-D65996AF2B61}" type="sibTrans" cxnId="{FCE81457-7547-46DB-9BB4-9707B97BC236}">
      <dgm:prSet/>
      <dgm:spPr/>
      <dgm:t>
        <a:bodyPr/>
        <a:lstStyle/>
        <a:p>
          <a:endParaRPr lang="pl-PL"/>
        </a:p>
      </dgm:t>
    </dgm:pt>
    <dgm:pt modelId="{148422C3-0FF7-4DAB-AFA1-C69A205E0293}" type="pres">
      <dgm:prSet presAssocID="{8ED9ED7A-FC39-46DE-9B6D-42DCDF83E2D6}" presName="linear" presStyleCnt="0">
        <dgm:presLayoutVars>
          <dgm:dir/>
          <dgm:animLvl val="lvl"/>
          <dgm:resizeHandles val="exact"/>
        </dgm:presLayoutVars>
      </dgm:prSet>
      <dgm:spPr/>
    </dgm:pt>
    <dgm:pt modelId="{B79745B8-672D-40B3-8127-4D6A27A3EBED}" type="pres">
      <dgm:prSet presAssocID="{C49EC81F-B1AF-411B-B3F0-6E240F02A91A}" presName="parentLin" presStyleCnt="0"/>
      <dgm:spPr/>
    </dgm:pt>
    <dgm:pt modelId="{68E6378B-0B65-4BC1-9E7A-DCC4994851C0}" type="pres">
      <dgm:prSet presAssocID="{C49EC81F-B1AF-411B-B3F0-6E240F02A91A}" presName="parentLeftMargin" presStyleLbl="node1" presStyleIdx="0" presStyleCnt="5"/>
      <dgm:spPr/>
    </dgm:pt>
    <dgm:pt modelId="{C1A3257D-57B6-4143-950C-FC5BCD97BD6A}" type="pres">
      <dgm:prSet presAssocID="{C49EC81F-B1AF-411B-B3F0-6E240F02A91A}" presName="parentText" presStyleLbl="node1" presStyleIdx="0" presStyleCnt="5" custScaleX="114641" custScaleY="101073">
        <dgm:presLayoutVars>
          <dgm:chMax val="0"/>
          <dgm:bulletEnabled val="1"/>
        </dgm:presLayoutVars>
      </dgm:prSet>
      <dgm:spPr/>
    </dgm:pt>
    <dgm:pt modelId="{954B894C-698C-43EE-9E6A-28CAC254F13D}" type="pres">
      <dgm:prSet presAssocID="{C49EC81F-B1AF-411B-B3F0-6E240F02A91A}" presName="negativeSpace" presStyleCnt="0"/>
      <dgm:spPr/>
    </dgm:pt>
    <dgm:pt modelId="{1C0C774C-2390-439B-9091-3586A3C369AD}" type="pres">
      <dgm:prSet presAssocID="{C49EC81F-B1AF-411B-B3F0-6E240F02A91A}" presName="childText" presStyleLbl="conFgAcc1" presStyleIdx="0" presStyleCnt="5">
        <dgm:presLayoutVars>
          <dgm:bulletEnabled val="1"/>
        </dgm:presLayoutVars>
      </dgm:prSet>
      <dgm:spPr/>
    </dgm:pt>
    <dgm:pt modelId="{5F2555A4-BD02-49CF-8051-5D174E478301}" type="pres">
      <dgm:prSet presAssocID="{323F5E5C-E726-49EA-BC3A-3040F14A68EC}" presName="spaceBetweenRectangles" presStyleCnt="0"/>
      <dgm:spPr/>
    </dgm:pt>
    <dgm:pt modelId="{AE5D593E-B952-4363-A74F-33F591E21B8D}" type="pres">
      <dgm:prSet presAssocID="{90BD8094-8E42-4974-9919-8D025317598C}" presName="parentLin" presStyleCnt="0"/>
      <dgm:spPr/>
    </dgm:pt>
    <dgm:pt modelId="{0AE82C07-0F72-4425-AFD9-D5135DFE88E0}" type="pres">
      <dgm:prSet presAssocID="{90BD8094-8E42-4974-9919-8D025317598C}" presName="parentLeftMargin" presStyleLbl="node1" presStyleIdx="0" presStyleCnt="5"/>
      <dgm:spPr/>
    </dgm:pt>
    <dgm:pt modelId="{741886A9-8132-4B9B-87DA-078711E55169}" type="pres">
      <dgm:prSet presAssocID="{90BD8094-8E42-4974-9919-8D025317598C}" presName="parentText" presStyleLbl="node1" presStyleIdx="1" presStyleCnt="5" custScaleX="136050">
        <dgm:presLayoutVars>
          <dgm:chMax val="0"/>
          <dgm:bulletEnabled val="1"/>
        </dgm:presLayoutVars>
      </dgm:prSet>
      <dgm:spPr/>
    </dgm:pt>
    <dgm:pt modelId="{37E2DD71-E431-4ADE-B267-AE5E79E86237}" type="pres">
      <dgm:prSet presAssocID="{90BD8094-8E42-4974-9919-8D025317598C}" presName="negativeSpace" presStyleCnt="0"/>
      <dgm:spPr/>
    </dgm:pt>
    <dgm:pt modelId="{F8448EA1-E34A-4B2B-B8D3-2478359A9C70}" type="pres">
      <dgm:prSet presAssocID="{90BD8094-8E42-4974-9919-8D025317598C}" presName="childText" presStyleLbl="conFgAcc1" presStyleIdx="1" presStyleCnt="5">
        <dgm:presLayoutVars>
          <dgm:bulletEnabled val="1"/>
        </dgm:presLayoutVars>
      </dgm:prSet>
      <dgm:spPr/>
    </dgm:pt>
    <dgm:pt modelId="{9242B1CB-7784-47FD-8836-CF528F68CFA0}" type="pres">
      <dgm:prSet presAssocID="{6548CD51-A82E-48E6-8592-DEF26A7D2543}" presName="spaceBetweenRectangles" presStyleCnt="0"/>
      <dgm:spPr/>
    </dgm:pt>
    <dgm:pt modelId="{EF335AF0-033A-48C0-955B-71D99084C2FE}" type="pres">
      <dgm:prSet presAssocID="{4CAC0248-9AC1-4E2B-BF62-0C5FB2CDCB7B}" presName="parentLin" presStyleCnt="0"/>
      <dgm:spPr/>
    </dgm:pt>
    <dgm:pt modelId="{C3876575-E329-4988-A648-19F401F45DF0}" type="pres">
      <dgm:prSet presAssocID="{4CAC0248-9AC1-4E2B-BF62-0C5FB2CDCB7B}" presName="parentLeftMargin" presStyleLbl="node1" presStyleIdx="1" presStyleCnt="5"/>
      <dgm:spPr/>
    </dgm:pt>
    <dgm:pt modelId="{4E77A05E-6C82-488B-925A-73A4788AB332}" type="pres">
      <dgm:prSet presAssocID="{4CAC0248-9AC1-4E2B-BF62-0C5FB2CDCB7B}" presName="parentText" presStyleLbl="node1" presStyleIdx="2" presStyleCnt="5" custScaleX="116247">
        <dgm:presLayoutVars>
          <dgm:chMax val="0"/>
          <dgm:bulletEnabled val="1"/>
        </dgm:presLayoutVars>
      </dgm:prSet>
      <dgm:spPr/>
    </dgm:pt>
    <dgm:pt modelId="{103F9573-FEBB-4B2D-896E-46DE0314715A}" type="pres">
      <dgm:prSet presAssocID="{4CAC0248-9AC1-4E2B-BF62-0C5FB2CDCB7B}" presName="negativeSpace" presStyleCnt="0"/>
      <dgm:spPr/>
    </dgm:pt>
    <dgm:pt modelId="{882C97EB-A9F3-4215-A8BC-B77972A3C451}" type="pres">
      <dgm:prSet presAssocID="{4CAC0248-9AC1-4E2B-BF62-0C5FB2CDCB7B}" presName="childText" presStyleLbl="conFgAcc1" presStyleIdx="2" presStyleCnt="5">
        <dgm:presLayoutVars>
          <dgm:bulletEnabled val="1"/>
        </dgm:presLayoutVars>
      </dgm:prSet>
      <dgm:spPr/>
    </dgm:pt>
    <dgm:pt modelId="{EC9CBCB4-3369-4A8F-A2B0-BCFB54D9DF1D}" type="pres">
      <dgm:prSet presAssocID="{F61DC2C9-1E41-459B-A345-540905EB9060}" presName="spaceBetweenRectangles" presStyleCnt="0"/>
      <dgm:spPr/>
    </dgm:pt>
    <dgm:pt modelId="{02618F10-3014-4703-A8F9-1E6BA01F3F9A}" type="pres">
      <dgm:prSet presAssocID="{C7201234-26D5-49A4-BA14-9451B31F95AA}" presName="parentLin" presStyleCnt="0"/>
      <dgm:spPr/>
    </dgm:pt>
    <dgm:pt modelId="{C8F5A938-8393-4C59-9718-1C40FB4D886C}" type="pres">
      <dgm:prSet presAssocID="{C7201234-26D5-49A4-BA14-9451B31F95AA}" presName="parentLeftMargin" presStyleLbl="node1" presStyleIdx="2" presStyleCnt="5"/>
      <dgm:spPr/>
    </dgm:pt>
    <dgm:pt modelId="{64318F75-9DB9-4637-8F05-3198280D2BD2}" type="pres">
      <dgm:prSet presAssocID="{C7201234-26D5-49A4-BA14-9451B31F95AA}" presName="parentText" presStyleLbl="node1" presStyleIdx="3" presStyleCnt="5" custScaleX="108161" custScaleY="153898" custLinFactNeighborX="-5331" custLinFactNeighborY="2086">
        <dgm:presLayoutVars>
          <dgm:chMax val="0"/>
          <dgm:bulletEnabled val="1"/>
        </dgm:presLayoutVars>
      </dgm:prSet>
      <dgm:spPr/>
    </dgm:pt>
    <dgm:pt modelId="{89CEB528-D5D2-4A84-B2D7-5B6274B4A398}" type="pres">
      <dgm:prSet presAssocID="{C7201234-26D5-49A4-BA14-9451B31F95AA}" presName="negativeSpace" presStyleCnt="0"/>
      <dgm:spPr/>
    </dgm:pt>
    <dgm:pt modelId="{504878FC-FFCE-44E4-B122-BC4DC16000F9}" type="pres">
      <dgm:prSet presAssocID="{C7201234-26D5-49A4-BA14-9451B31F95AA}" presName="childText" presStyleLbl="conFgAcc1" presStyleIdx="3" presStyleCnt="5">
        <dgm:presLayoutVars>
          <dgm:bulletEnabled val="1"/>
        </dgm:presLayoutVars>
      </dgm:prSet>
      <dgm:spPr/>
    </dgm:pt>
    <dgm:pt modelId="{CDAC3586-95EB-48EA-963C-18DE8E514A9A}" type="pres">
      <dgm:prSet presAssocID="{B5DC8E8B-1C70-4B82-A43E-FD8B5C896848}" presName="spaceBetweenRectangles" presStyleCnt="0"/>
      <dgm:spPr/>
    </dgm:pt>
    <dgm:pt modelId="{F7ECCC29-162D-49D7-B058-56C75E65B14D}" type="pres">
      <dgm:prSet presAssocID="{297616AF-23F4-4414-8B9C-A2229793CA54}" presName="parentLin" presStyleCnt="0"/>
      <dgm:spPr/>
    </dgm:pt>
    <dgm:pt modelId="{989C1C6D-AA8B-497E-BC0C-71B1ED826FD7}" type="pres">
      <dgm:prSet presAssocID="{297616AF-23F4-4414-8B9C-A2229793CA54}" presName="parentLeftMargin" presStyleLbl="node1" presStyleIdx="3" presStyleCnt="5"/>
      <dgm:spPr/>
    </dgm:pt>
    <dgm:pt modelId="{68D2C1CF-5307-4570-BDDB-6B4168CE1036}" type="pres">
      <dgm:prSet presAssocID="{297616AF-23F4-4414-8B9C-A2229793CA54}" presName="parentText" presStyleLbl="node1" presStyleIdx="4" presStyleCnt="5" custScaleX="142857" custScaleY="161438">
        <dgm:presLayoutVars>
          <dgm:chMax val="0"/>
          <dgm:bulletEnabled val="1"/>
        </dgm:presLayoutVars>
      </dgm:prSet>
      <dgm:spPr/>
    </dgm:pt>
    <dgm:pt modelId="{9A15DC0B-F4EC-43CE-A029-1875392B8F62}" type="pres">
      <dgm:prSet presAssocID="{297616AF-23F4-4414-8B9C-A2229793CA54}" presName="negativeSpace" presStyleCnt="0"/>
      <dgm:spPr/>
    </dgm:pt>
    <dgm:pt modelId="{C4EBDF3C-8A4F-4CF8-BCC4-B80F07849168}" type="pres">
      <dgm:prSet presAssocID="{297616AF-23F4-4414-8B9C-A2229793CA54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B147443D-B4CE-4FF4-84BC-1446C1871E35}" srcId="{8ED9ED7A-FC39-46DE-9B6D-42DCDF83E2D6}" destId="{C49EC81F-B1AF-411B-B3F0-6E240F02A91A}" srcOrd="0" destOrd="0" parTransId="{6D51F217-097F-478B-97E8-3C150DF23925}" sibTransId="{323F5E5C-E726-49EA-BC3A-3040F14A68EC}"/>
    <dgm:cxn modelId="{F87E165C-3CCD-428E-9A4C-8F384B3A97CA}" srcId="{8ED9ED7A-FC39-46DE-9B6D-42DCDF83E2D6}" destId="{C7201234-26D5-49A4-BA14-9451B31F95AA}" srcOrd="3" destOrd="0" parTransId="{2AEB2C4A-ABF2-4EBA-8E14-E7FAA3E3A721}" sibTransId="{B5DC8E8B-1C70-4B82-A43E-FD8B5C896848}"/>
    <dgm:cxn modelId="{C4BBEB45-391B-4496-ACC7-C8FBC59A0A61}" type="presOf" srcId="{90BD8094-8E42-4974-9919-8D025317598C}" destId="{0AE82C07-0F72-4425-AFD9-D5135DFE88E0}" srcOrd="0" destOrd="0" presId="urn:microsoft.com/office/officeart/2005/8/layout/list1"/>
    <dgm:cxn modelId="{D89A6668-F7AE-419B-A02D-88AC4D898B40}" type="presOf" srcId="{4CAC0248-9AC1-4E2B-BF62-0C5FB2CDCB7B}" destId="{C3876575-E329-4988-A648-19F401F45DF0}" srcOrd="0" destOrd="0" presId="urn:microsoft.com/office/officeart/2005/8/layout/list1"/>
    <dgm:cxn modelId="{AFA0D66B-141C-42BB-A75D-77B93B8F8233}" type="presOf" srcId="{297616AF-23F4-4414-8B9C-A2229793CA54}" destId="{989C1C6D-AA8B-497E-BC0C-71B1ED826FD7}" srcOrd="0" destOrd="0" presId="urn:microsoft.com/office/officeart/2005/8/layout/list1"/>
    <dgm:cxn modelId="{4462CF71-2090-4F40-88D2-CFA9FD187FCE}" type="presOf" srcId="{C49EC81F-B1AF-411B-B3F0-6E240F02A91A}" destId="{C1A3257D-57B6-4143-950C-FC5BCD97BD6A}" srcOrd="1" destOrd="0" presId="urn:microsoft.com/office/officeart/2005/8/layout/list1"/>
    <dgm:cxn modelId="{FCE81457-7547-46DB-9BB4-9707B97BC236}" srcId="{8ED9ED7A-FC39-46DE-9B6D-42DCDF83E2D6}" destId="{297616AF-23F4-4414-8B9C-A2229793CA54}" srcOrd="4" destOrd="0" parTransId="{D6099724-A839-4816-B9B5-D3BADE514049}" sibTransId="{5FB8E01A-91F3-4016-AB49-D65996AF2B61}"/>
    <dgm:cxn modelId="{AB81B587-82D1-4147-9F28-2CB470B915F3}" srcId="{8ED9ED7A-FC39-46DE-9B6D-42DCDF83E2D6}" destId="{4CAC0248-9AC1-4E2B-BF62-0C5FB2CDCB7B}" srcOrd="2" destOrd="0" parTransId="{09C0D955-0005-4523-851B-BF38F1E1F33F}" sibTransId="{F61DC2C9-1E41-459B-A345-540905EB9060}"/>
    <dgm:cxn modelId="{A70451A4-740F-4ACA-B387-51D53AC7EB83}" type="presOf" srcId="{C7201234-26D5-49A4-BA14-9451B31F95AA}" destId="{C8F5A938-8393-4C59-9718-1C40FB4D886C}" srcOrd="0" destOrd="0" presId="urn:microsoft.com/office/officeart/2005/8/layout/list1"/>
    <dgm:cxn modelId="{C92752B0-90BE-41A1-969D-29B482A5C04D}" type="presOf" srcId="{C7201234-26D5-49A4-BA14-9451B31F95AA}" destId="{64318F75-9DB9-4637-8F05-3198280D2BD2}" srcOrd="1" destOrd="0" presId="urn:microsoft.com/office/officeart/2005/8/layout/list1"/>
    <dgm:cxn modelId="{4FE3CEB7-3E88-440E-A644-D8488092B9DD}" type="presOf" srcId="{4CAC0248-9AC1-4E2B-BF62-0C5FB2CDCB7B}" destId="{4E77A05E-6C82-488B-925A-73A4788AB332}" srcOrd="1" destOrd="0" presId="urn:microsoft.com/office/officeart/2005/8/layout/list1"/>
    <dgm:cxn modelId="{DF204DC7-53E7-4317-BEC5-31FC060F1EF4}" type="presOf" srcId="{8ED9ED7A-FC39-46DE-9B6D-42DCDF83E2D6}" destId="{148422C3-0FF7-4DAB-AFA1-C69A205E0293}" srcOrd="0" destOrd="0" presId="urn:microsoft.com/office/officeart/2005/8/layout/list1"/>
    <dgm:cxn modelId="{E104F3E3-95CC-4AB6-BE0B-57D5F3EE24FF}" type="presOf" srcId="{90BD8094-8E42-4974-9919-8D025317598C}" destId="{741886A9-8132-4B9B-87DA-078711E55169}" srcOrd="1" destOrd="0" presId="urn:microsoft.com/office/officeart/2005/8/layout/list1"/>
    <dgm:cxn modelId="{BE4930ED-C02C-4E2F-986F-5B0CC698900C}" type="presOf" srcId="{297616AF-23F4-4414-8B9C-A2229793CA54}" destId="{68D2C1CF-5307-4570-BDDB-6B4168CE1036}" srcOrd="1" destOrd="0" presId="urn:microsoft.com/office/officeart/2005/8/layout/list1"/>
    <dgm:cxn modelId="{15BE72F9-6F98-4420-888B-33158E36367B}" type="presOf" srcId="{C49EC81F-B1AF-411B-B3F0-6E240F02A91A}" destId="{68E6378B-0B65-4BC1-9E7A-DCC4994851C0}" srcOrd="0" destOrd="0" presId="urn:microsoft.com/office/officeart/2005/8/layout/list1"/>
    <dgm:cxn modelId="{2B79B4FC-7FFF-46E2-8A66-7661C89A1923}" srcId="{8ED9ED7A-FC39-46DE-9B6D-42DCDF83E2D6}" destId="{90BD8094-8E42-4974-9919-8D025317598C}" srcOrd="1" destOrd="0" parTransId="{93446A6F-53BD-4333-8CC6-64687558F3AC}" sibTransId="{6548CD51-A82E-48E6-8592-DEF26A7D2543}"/>
    <dgm:cxn modelId="{791990E3-6AAA-4224-B354-26CC41AF88EF}" type="presParOf" srcId="{148422C3-0FF7-4DAB-AFA1-C69A205E0293}" destId="{B79745B8-672D-40B3-8127-4D6A27A3EBED}" srcOrd="0" destOrd="0" presId="urn:microsoft.com/office/officeart/2005/8/layout/list1"/>
    <dgm:cxn modelId="{E6F76B54-E944-47A5-B3F4-DFC74F73A9C5}" type="presParOf" srcId="{B79745B8-672D-40B3-8127-4D6A27A3EBED}" destId="{68E6378B-0B65-4BC1-9E7A-DCC4994851C0}" srcOrd="0" destOrd="0" presId="urn:microsoft.com/office/officeart/2005/8/layout/list1"/>
    <dgm:cxn modelId="{77754D4A-0F7F-4F31-93F4-FD42220C2B88}" type="presParOf" srcId="{B79745B8-672D-40B3-8127-4D6A27A3EBED}" destId="{C1A3257D-57B6-4143-950C-FC5BCD97BD6A}" srcOrd="1" destOrd="0" presId="urn:microsoft.com/office/officeart/2005/8/layout/list1"/>
    <dgm:cxn modelId="{3A4081D0-6926-473A-9476-E991BCADB42A}" type="presParOf" srcId="{148422C3-0FF7-4DAB-AFA1-C69A205E0293}" destId="{954B894C-698C-43EE-9E6A-28CAC254F13D}" srcOrd="1" destOrd="0" presId="urn:microsoft.com/office/officeart/2005/8/layout/list1"/>
    <dgm:cxn modelId="{A163FA18-0227-4F23-9379-0D89AB76AF7E}" type="presParOf" srcId="{148422C3-0FF7-4DAB-AFA1-C69A205E0293}" destId="{1C0C774C-2390-439B-9091-3586A3C369AD}" srcOrd="2" destOrd="0" presId="urn:microsoft.com/office/officeart/2005/8/layout/list1"/>
    <dgm:cxn modelId="{475980A2-6527-4B1D-94B5-35896BC4FD37}" type="presParOf" srcId="{148422C3-0FF7-4DAB-AFA1-C69A205E0293}" destId="{5F2555A4-BD02-49CF-8051-5D174E478301}" srcOrd="3" destOrd="0" presId="urn:microsoft.com/office/officeart/2005/8/layout/list1"/>
    <dgm:cxn modelId="{387B4F51-E1BA-432C-97C8-E04AC71E5A0D}" type="presParOf" srcId="{148422C3-0FF7-4DAB-AFA1-C69A205E0293}" destId="{AE5D593E-B952-4363-A74F-33F591E21B8D}" srcOrd="4" destOrd="0" presId="urn:microsoft.com/office/officeart/2005/8/layout/list1"/>
    <dgm:cxn modelId="{83FB93D9-11A1-4289-8494-9B52EF2E7E58}" type="presParOf" srcId="{AE5D593E-B952-4363-A74F-33F591E21B8D}" destId="{0AE82C07-0F72-4425-AFD9-D5135DFE88E0}" srcOrd="0" destOrd="0" presId="urn:microsoft.com/office/officeart/2005/8/layout/list1"/>
    <dgm:cxn modelId="{7E7EC738-4087-4317-8B26-CCFE8EA1E5CF}" type="presParOf" srcId="{AE5D593E-B952-4363-A74F-33F591E21B8D}" destId="{741886A9-8132-4B9B-87DA-078711E55169}" srcOrd="1" destOrd="0" presId="urn:microsoft.com/office/officeart/2005/8/layout/list1"/>
    <dgm:cxn modelId="{6C147874-FAA1-42E6-8AA4-E0E7DAF69E47}" type="presParOf" srcId="{148422C3-0FF7-4DAB-AFA1-C69A205E0293}" destId="{37E2DD71-E431-4ADE-B267-AE5E79E86237}" srcOrd="5" destOrd="0" presId="urn:microsoft.com/office/officeart/2005/8/layout/list1"/>
    <dgm:cxn modelId="{0C3F0183-6273-47D8-8660-8CB2F20A8FCD}" type="presParOf" srcId="{148422C3-0FF7-4DAB-AFA1-C69A205E0293}" destId="{F8448EA1-E34A-4B2B-B8D3-2478359A9C70}" srcOrd="6" destOrd="0" presId="urn:microsoft.com/office/officeart/2005/8/layout/list1"/>
    <dgm:cxn modelId="{88CF0180-8103-4EB6-BEE5-711058603692}" type="presParOf" srcId="{148422C3-0FF7-4DAB-AFA1-C69A205E0293}" destId="{9242B1CB-7784-47FD-8836-CF528F68CFA0}" srcOrd="7" destOrd="0" presId="urn:microsoft.com/office/officeart/2005/8/layout/list1"/>
    <dgm:cxn modelId="{22D95FCA-54F1-42F7-A8EF-7E685A74D0A1}" type="presParOf" srcId="{148422C3-0FF7-4DAB-AFA1-C69A205E0293}" destId="{EF335AF0-033A-48C0-955B-71D99084C2FE}" srcOrd="8" destOrd="0" presId="urn:microsoft.com/office/officeart/2005/8/layout/list1"/>
    <dgm:cxn modelId="{CA785EF5-BC5E-473D-ADED-C8B6653E5483}" type="presParOf" srcId="{EF335AF0-033A-48C0-955B-71D99084C2FE}" destId="{C3876575-E329-4988-A648-19F401F45DF0}" srcOrd="0" destOrd="0" presId="urn:microsoft.com/office/officeart/2005/8/layout/list1"/>
    <dgm:cxn modelId="{61F3B9C9-CB54-40E9-BF73-BBB0323691F2}" type="presParOf" srcId="{EF335AF0-033A-48C0-955B-71D99084C2FE}" destId="{4E77A05E-6C82-488B-925A-73A4788AB332}" srcOrd="1" destOrd="0" presId="urn:microsoft.com/office/officeart/2005/8/layout/list1"/>
    <dgm:cxn modelId="{9A51AF05-DF20-4BDB-8F7B-F9F7A206C435}" type="presParOf" srcId="{148422C3-0FF7-4DAB-AFA1-C69A205E0293}" destId="{103F9573-FEBB-4B2D-896E-46DE0314715A}" srcOrd="9" destOrd="0" presId="urn:microsoft.com/office/officeart/2005/8/layout/list1"/>
    <dgm:cxn modelId="{16C2FC59-D0FE-47E5-B138-6E2073E17AD1}" type="presParOf" srcId="{148422C3-0FF7-4DAB-AFA1-C69A205E0293}" destId="{882C97EB-A9F3-4215-A8BC-B77972A3C451}" srcOrd="10" destOrd="0" presId="urn:microsoft.com/office/officeart/2005/8/layout/list1"/>
    <dgm:cxn modelId="{34D4F8A0-09C1-498A-B30C-367CDAA243DF}" type="presParOf" srcId="{148422C3-0FF7-4DAB-AFA1-C69A205E0293}" destId="{EC9CBCB4-3369-4A8F-A2B0-BCFB54D9DF1D}" srcOrd="11" destOrd="0" presId="urn:microsoft.com/office/officeart/2005/8/layout/list1"/>
    <dgm:cxn modelId="{694A696F-4CFA-4D71-AE6D-32826F147AF2}" type="presParOf" srcId="{148422C3-0FF7-4DAB-AFA1-C69A205E0293}" destId="{02618F10-3014-4703-A8F9-1E6BA01F3F9A}" srcOrd="12" destOrd="0" presId="urn:microsoft.com/office/officeart/2005/8/layout/list1"/>
    <dgm:cxn modelId="{EAB7F173-34ED-49AB-93C7-54DE9478BB49}" type="presParOf" srcId="{02618F10-3014-4703-A8F9-1E6BA01F3F9A}" destId="{C8F5A938-8393-4C59-9718-1C40FB4D886C}" srcOrd="0" destOrd="0" presId="urn:microsoft.com/office/officeart/2005/8/layout/list1"/>
    <dgm:cxn modelId="{43333832-8BCE-4706-B4C6-1C05AAFBEBDB}" type="presParOf" srcId="{02618F10-3014-4703-A8F9-1E6BA01F3F9A}" destId="{64318F75-9DB9-4637-8F05-3198280D2BD2}" srcOrd="1" destOrd="0" presId="urn:microsoft.com/office/officeart/2005/8/layout/list1"/>
    <dgm:cxn modelId="{299108B6-7E8B-44E1-89D6-9DD9232C1970}" type="presParOf" srcId="{148422C3-0FF7-4DAB-AFA1-C69A205E0293}" destId="{89CEB528-D5D2-4A84-B2D7-5B6274B4A398}" srcOrd="13" destOrd="0" presId="urn:microsoft.com/office/officeart/2005/8/layout/list1"/>
    <dgm:cxn modelId="{9B30381D-2617-4A97-A65C-0A1A7A268E66}" type="presParOf" srcId="{148422C3-0FF7-4DAB-AFA1-C69A205E0293}" destId="{504878FC-FFCE-44E4-B122-BC4DC16000F9}" srcOrd="14" destOrd="0" presId="urn:microsoft.com/office/officeart/2005/8/layout/list1"/>
    <dgm:cxn modelId="{2DCE5344-D0AD-46B3-B0A8-C7204DC49E5E}" type="presParOf" srcId="{148422C3-0FF7-4DAB-AFA1-C69A205E0293}" destId="{CDAC3586-95EB-48EA-963C-18DE8E514A9A}" srcOrd="15" destOrd="0" presId="urn:microsoft.com/office/officeart/2005/8/layout/list1"/>
    <dgm:cxn modelId="{9A512E76-4353-41D5-956C-F83C16A8BC70}" type="presParOf" srcId="{148422C3-0FF7-4DAB-AFA1-C69A205E0293}" destId="{F7ECCC29-162D-49D7-B058-56C75E65B14D}" srcOrd="16" destOrd="0" presId="urn:microsoft.com/office/officeart/2005/8/layout/list1"/>
    <dgm:cxn modelId="{BF4D619E-DFE7-4B9F-8A40-2755E4218223}" type="presParOf" srcId="{F7ECCC29-162D-49D7-B058-56C75E65B14D}" destId="{989C1C6D-AA8B-497E-BC0C-71B1ED826FD7}" srcOrd="0" destOrd="0" presId="urn:microsoft.com/office/officeart/2005/8/layout/list1"/>
    <dgm:cxn modelId="{B42A2CC4-B8FA-4D3C-9E18-D823D1618082}" type="presParOf" srcId="{F7ECCC29-162D-49D7-B058-56C75E65B14D}" destId="{68D2C1CF-5307-4570-BDDB-6B4168CE1036}" srcOrd="1" destOrd="0" presId="urn:microsoft.com/office/officeart/2005/8/layout/list1"/>
    <dgm:cxn modelId="{B13E793E-E71A-444F-9BD1-6AFE3D72F017}" type="presParOf" srcId="{148422C3-0FF7-4DAB-AFA1-C69A205E0293}" destId="{9A15DC0B-F4EC-43CE-A029-1875392B8F62}" srcOrd="17" destOrd="0" presId="urn:microsoft.com/office/officeart/2005/8/layout/list1"/>
    <dgm:cxn modelId="{4F0B2ADC-663D-48DC-B9DF-D445A65622D3}" type="presParOf" srcId="{148422C3-0FF7-4DAB-AFA1-C69A205E0293}" destId="{C4EBDF3C-8A4F-4CF8-BCC4-B80F07849168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44EFBE-1077-411F-B6AF-75EC2E1A6A7F}">
      <dsp:nvSpPr>
        <dsp:cNvPr id="0" name=""/>
        <dsp:cNvSpPr/>
      </dsp:nvSpPr>
      <dsp:spPr>
        <a:xfrm>
          <a:off x="963519" y="-93145"/>
          <a:ext cx="9376860" cy="4373107"/>
        </a:xfrm>
        <a:prstGeom prst="circularArrow">
          <a:avLst>
            <a:gd name="adj1" fmla="val 5274"/>
            <a:gd name="adj2" fmla="val 312630"/>
            <a:gd name="adj3" fmla="val 12149887"/>
            <a:gd name="adj4" fmla="val 18488426"/>
            <a:gd name="adj5" fmla="val 547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3D4B75-1E67-4812-8717-3E99FA1A4914}">
      <dsp:nvSpPr>
        <dsp:cNvPr id="0" name=""/>
        <dsp:cNvSpPr/>
      </dsp:nvSpPr>
      <dsp:spPr>
        <a:xfrm>
          <a:off x="3367487" y="30538"/>
          <a:ext cx="3290315" cy="8453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600" kern="1200" dirty="0"/>
            <a:t>Sumienność</a:t>
          </a:r>
        </a:p>
      </dsp:txBody>
      <dsp:txXfrm>
        <a:off x="3408754" y="71805"/>
        <a:ext cx="3207781" cy="762818"/>
      </dsp:txXfrm>
    </dsp:sp>
    <dsp:sp modelId="{8DE3E466-0B5E-4AD8-B1AC-95D2FC2CF865}">
      <dsp:nvSpPr>
        <dsp:cNvPr id="0" name=""/>
        <dsp:cNvSpPr/>
      </dsp:nvSpPr>
      <dsp:spPr>
        <a:xfrm>
          <a:off x="6014047" y="1035246"/>
          <a:ext cx="4995696" cy="8453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600" kern="1200" dirty="0"/>
            <a:t>Odpowiedzialność</a:t>
          </a:r>
          <a:r>
            <a:rPr lang="pl-PL" sz="1400" kern="1200" dirty="0"/>
            <a:t> </a:t>
          </a:r>
        </a:p>
      </dsp:txBody>
      <dsp:txXfrm>
        <a:off x="6055314" y="1076513"/>
        <a:ext cx="4913162" cy="762818"/>
      </dsp:txXfrm>
    </dsp:sp>
    <dsp:sp modelId="{F12179C5-249F-426D-93FB-076F9AE1CF39}">
      <dsp:nvSpPr>
        <dsp:cNvPr id="0" name=""/>
        <dsp:cNvSpPr/>
      </dsp:nvSpPr>
      <dsp:spPr>
        <a:xfrm>
          <a:off x="6741405" y="2517366"/>
          <a:ext cx="4219746" cy="8453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000" kern="1200" dirty="0"/>
            <a:t>Dokładność </a:t>
          </a:r>
        </a:p>
      </dsp:txBody>
      <dsp:txXfrm>
        <a:off x="6782672" y="2558633"/>
        <a:ext cx="4137212" cy="762818"/>
      </dsp:txXfrm>
    </dsp:sp>
    <dsp:sp modelId="{76A3F4FD-69B9-4C33-B06F-11936BF13FED}">
      <dsp:nvSpPr>
        <dsp:cNvPr id="0" name=""/>
        <dsp:cNvSpPr/>
      </dsp:nvSpPr>
      <dsp:spPr>
        <a:xfrm>
          <a:off x="3263647" y="3462530"/>
          <a:ext cx="3984096" cy="8453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600" kern="1200" dirty="0"/>
            <a:t>Precyzyjność </a:t>
          </a:r>
        </a:p>
      </dsp:txBody>
      <dsp:txXfrm>
        <a:off x="3304914" y="3503797"/>
        <a:ext cx="3901562" cy="762818"/>
      </dsp:txXfrm>
    </dsp:sp>
    <dsp:sp modelId="{CC0448B9-5832-4017-9591-A0B8E7DCC17F}">
      <dsp:nvSpPr>
        <dsp:cNvPr id="0" name=""/>
        <dsp:cNvSpPr/>
      </dsp:nvSpPr>
      <dsp:spPr>
        <a:xfrm>
          <a:off x="47703" y="2528254"/>
          <a:ext cx="3533134" cy="8453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600" kern="1200" dirty="0"/>
            <a:t>Siła fizyczna</a:t>
          </a:r>
        </a:p>
      </dsp:txBody>
      <dsp:txXfrm>
        <a:off x="88970" y="2569521"/>
        <a:ext cx="3450600" cy="762818"/>
      </dsp:txXfrm>
    </dsp:sp>
    <dsp:sp modelId="{05E9015E-6009-4D1B-BAE8-693A9C2A47B6}">
      <dsp:nvSpPr>
        <dsp:cNvPr id="0" name=""/>
        <dsp:cNvSpPr/>
      </dsp:nvSpPr>
      <dsp:spPr>
        <a:xfrm>
          <a:off x="67002" y="1193507"/>
          <a:ext cx="3878748" cy="8453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600" kern="1200" dirty="0"/>
            <a:t>Cierpliwość</a:t>
          </a:r>
        </a:p>
      </dsp:txBody>
      <dsp:txXfrm>
        <a:off x="108269" y="1234774"/>
        <a:ext cx="3796214" cy="7628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FC30D7-1340-4980-AFE0-1767646F6BE6}">
      <dsp:nvSpPr>
        <dsp:cNvPr id="0" name=""/>
        <dsp:cNvSpPr/>
      </dsp:nvSpPr>
      <dsp:spPr>
        <a:xfrm>
          <a:off x="0" y="287505"/>
          <a:ext cx="1039495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A2FE7F-DA3D-4BA2-835D-8ECD5BD75F75}">
      <dsp:nvSpPr>
        <dsp:cNvPr id="0" name=""/>
        <dsp:cNvSpPr/>
      </dsp:nvSpPr>
      <dsp:spPr>
        <a:xfrm>
          <a:off x="519747" y="7065"/>
          <a:ext cx="7276465" cy="56088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5033" tIns="0" rIns="275033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 dirty="0"/>
            <a:t>Dobra organizacja pracy</a:t>
          </a:r>
        </a:p>
      </dsp:txBody>
      <dsp:txXfrm>
        <a:off x="547127" y="34445"/>
        <a:ext cx="7221705" cy="506120"/>
      </dsp:txXfrm>
    </dsp:sp>
    <dsp:sp modelId="{CECDE2C9-964E-4136-B64B-D0FD3E13A1D7}">
      <dsp:nvSpPr>
        <dsp:cNvPr id="0" name=""/>
        <dsp:cNvSpPr/>
      </dsp:nvSpPr>
      <dsp:spPr>
        <a:xfrm>
          <a:off x="0" y="1149345"/>
          <a:ext cx="1039495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101265"/>
              <a:satOff val="-7049"/>
              <a:lumOff val="803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50827D-C36D-47CB-9148-AA5364620A64}">
      <dsp:nvSpPr>
        <dsp:cNvPr id="0" name=""/>
        <dsp:cNvSpPr/>
      </dsp:nvSpPr>
      <dsp:spPr>
        <a:xfrm>
          <a:off x="519747" y="868905"/>
          <a:ext cx="7276465" cy="560880"/>
        </a:xfrm>
        <a:prstGeom prst="roundRect">
          <a:avLst/>
        </a:prstGeom>
        <a:solidFill>
          <a:schemeClr val="accent1">
            <a:shade val="80000"/>
            <a:hueOff val="101265"/>
            <a:satOff val="-7049"/>
            <a:lumOff val="803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5033" tIns="0" rIns="275033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 dirty="0"/>
            <a:t>Zdolność zarządzania zespołem</a:t>
          </a:r>
        </a:p>
      </dsp:txBody>
      <dsp:txXfrm>
        <a:off x="547127" y="896285"/>
        <a:ext cx="7221705" cy="506120"/>
      </dsp:txXfrm>
    </dsp:sp>
    <dsp:sp modelId="{1D8B1C93-6DDF-4A2D-9AEA-9EADF135994C}">
      <dsp:nvSpPr>
        <dsp:cNvPr id="0" name=""/>
        <dsp:cNvSpPr/>
      </dsp:nvSpPr>
      <dsp:spPr>
        <a:xfrm>
          <a:off x="0" y="2011185"/>
          <a:ext cx="1039495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202529"/>
              <a:satOff val="-14097"/>
              <a:lumOff val="160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1113C1-55BC-4550-8EB8-E2A0476DABE5}">
      <dsp:nvSpPr>
        <dsp:cNvPr id="0" name=""/>
        <dsp:cNvSpPr/>
      </dsp:nvSpPr>
      <dsp:spPr>
        <a:xfrm>
          <a:off x="519747" y="1730745"/>
          <a:ext cx="7276465" cy="560880"/>
        </a:xfrm>
        <a:prstGeom prst="roundRect">
          <a:avLst/>
        </a:prstGeom>
        <a:solidFill>
          <a:schemeClr val="accent1">
            <a:shade val="80000"/>
            <a:hueOff val="202529"/>
            <a:satOff val="-14097"/>
            <a:lumOff val="1607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5033" tIns="0" rIns="275033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 dirty="0"/>
            <a:t>Wielozadaniowość (multitasking) </a:t>
          </a:r>
        </a:p>
      </dsp:txBody>
      <dsp:txXfrm>
        <a:off x="547127" y="1758125"/>
        <a:ext cx="7221705" cy="506120"/>
      </dsp:txXfrm>
    </dsp:sp>
    <dsp:sp modelId="{8925D526-0760-41D0-9CDF-4C1C67B8BCE1}">
      <dsp:nvSpPr>
        <dsp:cNvPr id="0" name=""/>
        <dsp:cNvSpPr/>
      </dsp:nvSpPr>
      <dsp:spPr>
        <a:xfrm>
          <a:off x="0" y="2873025"/>
          <a:ext cx="1039495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303794"/>
              <a:satOff val="-21146"/>
              <a:lumOff val="241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21AF47-DFD4-4D02-A755-CA930FBE1520}">
      <dsp:nvSpPr>
        <dsp:cNvPr id="0" name=""/>
        <dsp:cNvSpPr/>
      </dsp:nvSpPr>
      <dsp:spPr>
        <a:xfrm>
          <a:off x="556691" y="2592585"/>
          <a:ext cx="7276465" cy="560880"/>
        </a:xfrm>
        <a:prstGeom prst="roundRect">
          <a:avLst/>
        </a:prstGeom>
        <a:solidFill>
          <a:schemeClr val="accent1">
            <a:shade val="80000"/>
            <a:hueOff val="303794"/>
            <a:satOff val="-21146"/>
            <a:lumOff val="2411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5033" tIns="0" rIns="275033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 dirty="0"/>
            <a:t>Odporność na stres</a:t>
          </a:r>
        </a:p>
      </dsp:txBody>
      <dsp:txXfrm>
        <a:off x="584071" y="2619965"/>
        <a:ext cx="7221705" cy="506120"/>
      </dsp:txXfrm>
    </dsp:sp>
    <dsp:sp modelId="{0D483398-FC54-4CAD-956D-BB017A788090}">
      <dsp:nvSpPr>
        <dsp:cNvPr id="0" name=""/>
        <dsp:cNvSpPr/>
      </dsp:nvSpPr>
      <dsp:spPr>
        <a:xfrm>
          <a:off x="0" y="3734865"/>
          <a:ext cx="1039495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405059"/>
              <a:satOff val="-28195"/>
              <a:lumOff val="3215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18AE1D-D1D9-4630-963C-8F3C48541A16}">
      <dsp:nvSpPr>
        <dsp:cNvPr id="0" name=""/>
        <dsp:cNvSpPr/>
      </dsp:nvSpPr>
      <dsp:spPr>
        <a:xfrm>
          <a:off x="519747" y="3454425"/>
          <a:ext cx="7276465" cy="560880"/>
        </a:xfrm>
        <a:prstGeom prst="roundRect">
          <a:avLst/>
        </a:prstGeom>
        <a:solidFill>
          <a:schemeClr val="accent1">
            <a:shade val="80000"/>
            <a:hueOff val="405059"/>
            <a:satOff val="-28195"/>
            <a:lumOff val="3215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5033" tIns="0" rIns="275033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 dirty="0"/>
            <a:t>Komunikatywność i zdolność do negocjacji</a:t>
          </a:r>
        </a:p>
      </dsp:txBody>
      <dsp:txXfrm>
        <a:off x="547127" y="3481805"/>
        <a:ext cx="7221705" cy="5061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8BD8F7-7E9E-4C05-B4EB-179341429471}">
      <dsp:nvSpPr>
        <dsp:cNvPr id="0" name=""/>
        <dsp:cNvSpPr/>
      </dsp:nvSpPr>
      <dsp:spPr>
        <a:xfrm>
          <a:off x="-4615216" y="-707582"/>
          <a:ext cx="5497620" cy="5497620"/>
        </a:xfrm>
        <a:prstGeom prst="blockArc">
          <a:avLst>
            <a:gd name="adj1" fmla="val 18900000"/>
            <a:gd name="adj2" fmla="val 2700000"/>
            <a:gd name="adj3" fmla="val 393"/>
          </a:avLst>
        </a:prstGeom>
        <a:noFill/>
        <a:ln w="1905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37D9F7-466F-46B9-B037-45E64D314A2C}">
      <dsp:nvSpPr>
        <dsp:cNvPr id="0" name=""/>
        <dsp:cNvSpPr/>
      </dsp:nvSpPr>
      <dsp:spPr>
        <a:xfrm>
          <a:off x="386243" y="255071"/>
          <a:ext cx="9953228" cy="51047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5186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kern="1200" dirty="0"/>
            <a:t>Można spełniać się artystycznie (własne potrawy)</a:t>
          </a:r>
        </a:p>
      </dsp:txBody>
      <dsp:txXfrm>
        <a:off x="386243" y="255071"/>
        <a:ext cx="9953228" cy="510470"/>
      </dsp:txXfrm>
    </dsp:sp>
    <dsp:sp modelId="{BAAA6C37-F14B-4533-B00C-E84D5569B4EB}">
      <dsp:nvSpPr>
        <dsp:cNvPr id="0" name=""/>
        <dsp:cNvSpPr/>
      </dsp:nvSpPr>
      <dsp:spPr>
        <a:xfrm>
          <a:off x="67199" y="191263"/>
          <a:ext cx="638087" cy="638087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0FAAD5-A1E7-470D-8E3C-7C22B46A6779}">
      <dsp:nvSpPr>
        <dsp:cNvPr id="0" name=""/>
        <dsp:cNvSpPr/>
      </dsp:nvSpPr>
      <dsp:spPr>
        <a:xfrm>
          <a:off x="752031" y="1020532"/>
          <a:ext cx="9587440" cy="51047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5186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kern="1200" dirty="0"/>
            <a:t>Darmowe posiłki</a:t>
          </a:r>
        </a:p>
      </dsp:txBody>
      <dsp:txXfrm>
        <a:off x="752031" y="1020532"/>
        <a:ext cx="9587440" cy="510470"/>
      </dsp:txXfrm>
    </dsp:sp>
    <dsp:sp modelId="{55379BCF-2CC0-4F06-9F7C-B02DC86A64BE}">
      <dsp:nvSpPr>
        <dsp:cNvPr id="0" name=""/>
        <dsp:cNvSpPr/>
      </dsp:nvSpPr>
      <dsp:spPr>
        <a:xfrm>
          <a:off x="432987" y="956723"/>
          <a:ext cx="638087" cy="638087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CFBDC4-7D96-41A5-9264-B521813423F3}">
      <dsp:nvSpPr>
        <dsp:cNvPr id="0" name=""/>
        <dsp:cNvSpPr/>
      </dsp:nvSpPr>
      <dsp:spPr>
        <a:xfrm>
          <a:off x="864299" y="1785992"/>
          <a:ext cx="9475172" cy="51047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5186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kern="1200" dirty="0"/>
            <a:t>Założenie restauracji marzeń</a:t>
          </a:r>
        </a:p>
      </dsp:txBody>
      <dsp:txXfrm>
        <a:off x="864299" y="1785992"/>
        <a:ext cx="9475172" cy="510470"/>
      </dsp:txXfrm>
    </dsp:sp>
    <dsp:sp modelId="{B5022FF7-172A-4A4B-82CA-C861F15D2D11}">
      <dsp:nvSpPr>
        <dsp:cNvPr id="0" name=""/>
        <dsp:cNvSpPr/>
      </dsp:nvSpPr>
      <dsp:spPr>
        <a:xfrm>
          <a:off x="545255" y="1722184"/>
          <a:ext cx="638087" cy="638087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57A174-B910-4B3B-BFB4-A0E49E44E429}">
      <dsp:nvSpPr>
        <dsp:cNvPr id="0" name=""/>
        <dsp:cNvSpPr/>
      </dsp:nvSpPr>
      <dsp:spPr>
        <a:xfrm>
          <a:off x="752031" y="2551453"/>
          <a:ext cx="9587440" cy="51047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5186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kern="1200" dirty="0"/>
            <a:t>Całkiem niezłe zarobki</a:t>
          </a:r>
        </a:p>
      </dsp:txBody>
      <dsp:txXfrm>
        <a:off x="752031" y="2551453"/>
        <a:ext cx="9587440" cy="510470"/>
      </dsp:txXfrm>
    </dsp:sp>
    <dsp:sp modelId="{84DD62C4-FE11-4E63-BAA8-F9EBF061231B}">
      <dsp:nvSpPr>
        <dsp:cNvPr id="0" name=""/>
        <dsp:cNvSpPr/>
      </dsp:nvSpPr>
      <dsp:spPr>
        <a:xfrm>
          <a:off x="432987" y="2487644"/>
          <a:ext cx="638087" cy="638087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196D02-25D2-42FC-9CEB-A1E2AD14E6B5}">
      <dsp:nvSpPr>
        <dsp:cNvPr id="0" name=""/>
        <dsp:cNvSpPr/>
      </dsp:nvSpPr>
      <dsp:spPr>
        <a:xfrm>
          <a:off x="386243" y="3316913"/>
          <a:ext cx="9953228" cy="51047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5186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kern="1200" dirty="0"/>
            <a:t>Możliwość pracy w wielu miejscach w kraju i za granicą</a:t>
          </a:r>
        </a:p>
      </dsp:txBody>
      <dsp:txXfrm>
        <a:off x="386243" y="3316913"/>
        <a:ext cx="9953228" cy="510470"/>
      </dsp:txXfrm>
    </dsp:sp>
    <dsp:sp modelId="{960DD797-825F-41D5-A9A7-99F725D5D73F}">
      <dsp:nvSpPr>
        <dsp:cNvPr id="0" name=""/>
        <dsp:cNvSpPr/>
      </dsp:nvSpPr>
      <dsp:spPr>
        <a:xfrm>
          <a:off x="67199" y="3253105"/>
          <a:ext cx="638087" cy="638087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8BD8F7-7E9E-4C05-B4EB-179341429471}">
      <dsp:nvSpPr>
        <dsp:cNvPr id="0" name=""/>
        <dsp:cNvSpPr/>
      </dsp:nvSpPr>
      <dsp:spPr>
        <a:xfrm>
          <a:off x="-4615216" y="-707582"/>
          <a:ext cx="5497620" cy="5497620"/>
        </a:xfrm>
        <a:prstGeom prst="blockArc">
          <a:avLst>
            <a:gd name="adj1" fmla="val 18900000"/>
            <a:gd name="adj2" fmla="val 2700000"/>
            <a:gd name="adj3" fmla="val 393"/>
          </a:avLst>
        </a:prstGeom>
        <a:noFill/>
        <a:ln w="1905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37D9F7-466F-46B9-B037-45E64D314A2C}">
      <dsp:nvSpPr>
        <dsp:cNvPr id="0" name=""/>
        <dsp:cNvSpPr/>
      </dsp:nvSpPr>
      <dsp:spPr>
        <a:xfrm>
          <a:off x="358573" y="273545"/>
          <a:ext cx="9953228" cy="51047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5186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kern="1200" dirty="0"/>
            <a:t>Praca w ciągłym pośpiechu (presja czasu i klientów)</a:t>
          </a:r>
        </a:p>
      </dsp:txBody>
      <dsp:txXfrm>
        <a:off x="358573" y="273545"/>
        <a:ext cx="9953228" cy="510470"/>
      </dsp:txXfrm>
    </dsp:sp>
    <dsp:sp modelId="{BAAA6C37-F14B-4533-B00C-E84D5569B4EB}">
      <dsp:nvSpPr>
        <dsp:cNvPr id="0" name=""/>
        <dsp:cNvSpPr/>
      </dsp:nvSpPr>
      <dsp:spPr>
        <a:xfrm>
          <a:off x="67199" y="191263"/>
          <a:ext cx="638087" cy="638087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2000" r="-2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0FAAD5-A1E7-470D-8E3C-7C22B46A6779}">
      <dsp:nvSpPr>
        <dsp:cNvPr id="0" name=""/>
        <dsp:cNvSpPr/>
      </dsp:nvSpPr>
      <dsp:spPr>
        <a:xfrm>
          <a:off x="752031" y="1020532"/>
          <a:ext cx="9587440" cy="51047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5186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kern="1200" dirty="0"/>
            <a:t>Brak wolnych weekendów i dni świątecznych</a:t>
          </a:r>
        </a:p>
      </dsp:txBody>
      <dsp:txXfrm>
        <a:off x="752031" y="1020532"/>
        <a:ext cx="9587440" cy="510470"/>
      </dsp:txXfrm>
    </dsp:sp>
    <dsp:sp modelId="{55379BCF-2CC0-4F06-9F7C-B02DC86A64BE}">
      <dsp:nvSpPr>
        <dsp:cNvPr id="0" name=""/>
        <dsp:cNvSpPr/>
      </dsp:nvSpPr>
      <dsp:spPr>
        <a:xfrm>
          <a:off x="432987" y="956723"/>
          <a:ext cx="638087" cy="638087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2000" r="-2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CFBDC4-7D96-41A5-9264-B521813423F3}">
      <dsp:nvSpPr>
        <dsp:cNvPr id="0" name=""/>
        <dsp:cNvSpPr/>
      </dsp:nvSpPr>
      <dsp:spPr>
        <a:xfrm>
          <a:off x="864299" y="1785992"/>
          <a:ext cx="9475172" cy="51047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5186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kern="1200" dirty="0"/>
            <a:t>Narażenie na krytykę klientów o pospolitym smaku</a:t>
          </a:r>
        </a:p>
      </dsp:txBody>
      <dsp:txXfrm>
        <a:off x="864299" y="1785992"/>
        <a:ext cx="9475172" cy="510470"/>
      </dsp:txXfrm>
    </dsp:sp>
    <dsp:sp modelId="{B5022FF7-172A-4A4B-82CA-C861F15D2D11}">
      <dsp:nvSpPr>
        <dsp:cNvPr id="0" name=""/>
        <dsp:cNvSpPr/>
      </dsp:nvSpPr>
      <dsp:spPr>
        <a:xfrm>
          <a:off x="545255" y="1722184"/>
          <a:ext cx="638087" cy="638087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2000" r="-2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57A174-B910-4B3B-BFB4-A0E49E44E429}">
      <dsp:nvSpPr>
        <dsp:cNvPr id="0" name=""/>
        <dsp:cNvSpPr/>
      </dsp:nvSpPr>
      <dsp:spPr>
        <a:xfrm>
          <a:off x="752031" y="2551453"/>
          <a:ext cx="9587440" cy="51047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5186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kern="1200" dirty="0"/>
            <a:t>Zmęczenie fizyczne – praca na nogach</a:t>
          </a:r>
        </a:p>
      </dsp:txBody>
      <dsp:txXfrm>
        <a:off x="752031" y="2551453"/>
        <a:ext cx="9587440" cy="510470"/>
      </dsp:txXfrm>
    </dsp:sp>
    <dsp:sp modelId="{84DD62C4-FE11-4E63-BAA8-F9EBF061231B}">
      <dsp:nvSpPr>
        <dsp:cNvPr id="0" name=""/>
        <dsp:cNvSpPr/>
      </dsp:nvSpPr>
      <dsp:spPr>
        <a:xfrm>
          <a:off x="432987" y="2487644"/>
          <a:ext cx="638087" cy="638087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2000" r="-2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196D02-25D2-42FC-9CEB-A1E2AD14E6B5}">
      <dsp:nvSpPr>
        <dsp:cNvPr id="0" name=""/>
        <dsp:cNvSpPr/>
      </dsp:nvSpPr>
      <dsp:spPr>
        <a:xfrm>
          <a:off x="386243" y="3316913"/>
          <a:ext cx="9953228" cy="51047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5186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kern="1200" dirty="0"/>
            <a:t>Ciągłe przebywanie w gorącym miejscu</a:t>
          </a:r>
        </a:p>
      </dsp:txBody>
      <dsp:txXfrm>
        <a:off x="386243" y="3316913"/>
        <a:ext cx="9953228" cy="510470"/>
      </dsp:txXfrm>
    </dsp:sp>
    <dsp:sp modelId="{960DD797-825F-41D5-A9A7-99F725D5D73F}">
      <dsp:nvSpPr>
        <dsp:cNvPr id="0" name=""/>
        <dsp:cNvSpPr/>
      </dsp:nvSpPr>
      <dsp:spPr>
        <a:xfrm>
          <a:off x="67199" y="3253105"/>
          <a:ext cx="638087" cy="638087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2000" r="-2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0C774C-2390-439B-9091-3586A3C369AD}">
      <dsp:nvSpPr>
        <dsp:cNvPr id="0" name=""/>
        <dsp:cNvSpPr/>
      </dsp:nvSpPr>
      <dsp:spPr>
        <a:xfrm>
          <a:off x="0" y="261268"/>
          <a:ext cx="1039495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A3257D-57B6-4143-950C-FC5BCD97BD6A}">
      <dsp:nvSpPr>
        <dsp:cNvPr id="0" name=""/>
        <dsp:cNvSpPr/>
      </dsp:nvSpPr>
      <dsp:spPr>
        <a:xfrm>
          <a:off x="519747" y="35117"/>
          <a:ext cx="8341812" cy="44755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5033" tIns="0" rIns="27503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>
              <a:latin typeface="+mj-lt"/>
            </a:rPr>
            <a:t>Rzemieślnicza Branżowa Szkoła w Pilźnie (zawód kucharz)</a:t>
          </a:r>
        </a:p>
      </dsp:txBody>
      <dsp:txXfrm>
        <a:off x="541595" y="56965"/>
        <a:ext cx="8298116" cy="403855"/>
      </dsp:txXfrm>
    </dsp:sp>
    <dsp:sp modelId="{F8448EA1-E34A-4B2B-B8D3-2478359A9C70}">
      <dsp:nvSpPr>
        <dsp:cNvPr id="0" name=""/>
        <dsp:cNvSpPr/>
      </dsp:nvSpPr>
      <dsp:spPr>
        <a:xfrm>
          <a:off x="0" y="941668"/>
          <a:ext cx="1039495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1886A9-8132-4B9B-87DA-078711E55169}">
      <dsp:nvSpPr>
        <dsp:cNvPr id="0" name=""/>
        <dsp:cNvSpPr/>
      </dsp:nvSpPr>
      <dsp:spPr>
        <a:xfrm>
          <a:off x="518224" y="720268"/>
          <a:ext cx="9870627" cy="442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5033" tIns="0" rIns="27503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Zespół Szkół Zawodowych nr 1 w Dębicy (szkoła branżowa, zawód kucharz)</a:t>
          </a:r>
        </a:p>
      </dsp:txBody>
      <dsp:txXfrm>
        <a:off x="539840" y="741884"/>
        <a:ext cx="9827395" cy="399568"/>
      </dsp:txXfrm>
    </dsp:sp>
    <dsp:sp modelId="{882C97EB-A9F3-4215-A8BC-B77972A3C451}">
      <dsp:nvSpPr>
        <dsp:cNvPr id="0" name=""/>
        <dsp:cNvSpPr/>
      </dsp:nvSpPr>
      <dsp:spPr>
        <a:xfrm>
          <a:off x="0" y="1622068"/>
          <a:ext cx="1039495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77A05E-6C82-488B-925A-73A4788AB332}">
      <dsp:nvSpPr>
        <dsp:cNvPr id="0" name=""/>
        <dsp:cNvSpPr/>
      </dsp:nvSpPr>
      <dsp:spPr>
        <a:xfrm>
          <a:off x="519747" y="1400668"/>
          <a:ext cx="8458672" cy="442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5033" tIns="0" rIns="27503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Zespół Szkół nr 4 w Dębicy (szkoła branżowa, zawód kucharz)</a:t>
          </a:r>
        </a:p>
      </dsp:txBody>
      <dsp:txXfrm>
        <a:off x="541363" y="1422284"/>
        <a:ext cx="8415440" cy="399568"/>
      </dsp:txXfrm>
    </dsp:sp>
    <dsp:sp modelId="{504878FC-FFCE-44E4-B122-BC4DC16000F9}">
      <dsp:nvSpPr>
        <dsp:cNvPr id="0" name=""/>
        <dsp:cNvSpPr/>
      </dsp:nvSpPr>
      <dsp:spPr>
        <a:xfrm>
          <a:off x="0" y="2541129"/>
          <a:ext cx="1039495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318F75-9DB9-4637-8F05-3198280D2BD2}">
      <dsp:nvSpPr>
        <dsp:cNvPr id="0" name=""/>
        <dsp:cNvSpPr/>
      </dsp:nvSpPr>
      <dsp:spPr>
        <a:xfrm>
          <a:off x="492039" y="2090305"/>
          <a:ext cx="7870297" cy="6814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5033" tIns="0" rIns="27503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Zespół Szkół Ekonomicznych w Dębicy (technik żywienia i usług gastronomicznych)</a:t>
          </a:r>
        </a:p>
      </dsp:txBody>
      <dsp:txXfrm>
        <a:off x="525305" y="2123571"/>
        <a:ext cx="7803765" cy="614928"/>
      </dsp:txXfrm>
    </dsp:sp>
    <dsp:sp modelId="{C4EBDF3C-8A4F-4CF8-BCC4-B80F07849168}">
      <dsp:nvSpPr>
        <dsp:cNvPr id="0" name=""/>
        <dsp:cNvSpPr/>
      </dsp:nvSpPr>
      <dsp:spPr>
        <a:xfrm>
          <a:off x="0" y="3493576"/>
          <a:ext cx="1039495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D2C1CF-5307-4570-BDDB-6B4168CE1036}">
      <dsp:nvSpPr>
        <dsp:cNvPr id="0" name=""/>
        <dsp:cNvSpPr/>
      </dsp:nvSpPr>
      <dsp:spPr>
        <a:xfrm>
          <a:off x="494876" y="3000129"/>
          <a:ext cx="9897525" cy="71484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5033" tIns="0" rIns="27503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Zespół Szkół Ekonomiczno-Gastronomicznych w Tarnowie (technik żywienia i usług gastronomicznych)</a:t>
          </a:r>
        </a:p>
      </dsp:txBody>
      <dsp:txXfrm>
        <a:off x="529772" y="3035025"/>
        <a:ext cx="9827733" cy="6450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F6E0E8E6-B6EB-498A-BC29-48D81AAAA5B6}" type="datetimeFigureOut">
              <a:rPr lang="en-US" smtClean="0"/>
              <a:t>12/16/2022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9144" y="4882896"/>
            <a:ext cx="4050792" cy="1197864"/>
          </a:xfrm>
          <a:noFill/>
        </p:spPr>
        <p:txBody>
          <a:bodyPr wrap="square" rtlCol="0">
            <a:spAutoFit/>
          </a:bodyPr>
          <a:lstStyle>
            <a:lvl1pPr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51073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A8B59-FD8C-464E-A2E0-D2DB42977C43}" type="datetimeFigureOut">
              <a:rPr lang="en-US" smtClean="0"/>
              <a:t>12/16/2022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066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D0685-9E9F-46AF-8733-3458A4A5B67E}" type="datetimeFigureOut">
              <a:rPr lang="en-US" smtClean="0"/>
              <a:t>12/16/2022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7563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578A0-4252-4A4F-8A4C-4F80F1AD91FF}" type="datetimeFigureOut">
              <a:rPr lang="en-US" smtClean="0"/>
              <a:t>12/16/2022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328186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DF071-3364-4AF2-8784-696D9E530376}" type="datetimeFigureOut">
              <a:rPr lang="en-US" smtClean="0"/>
              <a:t>12/16/2022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9794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0C83B-2A0D-4895-8D19-F0DA28872F64}" type="datetimeFigureOut">
              <a:rPr lang="en-US" smtClean="0"/>
              <a:t>12/16/2022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151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2ACF0-C7E7-4CC8-840E-A2809FB4BDF6}" type="datetimeFigureOut">
              <a:rPr lang="en-US" smtClean="0"/>
              <a:t>12/16/2022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7508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B64FF-53E9-4519-AFEB-B5EAE0A6C098}" type="datetimeFigureOut">
              <a:rPr lang="en-US" smtClean="0"/>
              <a:t>12/16/2022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8217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0605F-0999-49B8-97E8-A9F5FE66FD89}" type="datetimeFigureOut">
              <a:rPr lang="en-US" smtClean="0"/>
              <a:t>12/16/2022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005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41493-8214-4CD3-9E66-4A7CE0239274}" type="datetimeFigureOut">
              <a:rPr lang="en-US" smtClean="0"/>
              <a:t>12/16/2022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522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5397E-FD2D-4D0A-B33C-2E5AEFAED143}" type="datetimeFigureOut">
              <a:rPr lang="en-US" smtClean="0"/>
              <a:t>12/16/2022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828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5092E-80DC-4992-A0D4-E74F7FC3042B}" type="datetimeFigureOut">
              <a:rPr lang="en-US" smtClean="0"/>
              <a:t>12/16/2022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607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9A4C6-EA06-4AF0-A839-1839C57399A0}" type="datetimeFigureOut">
              <a:rPr lang="en-US" smtClean="0"/>
              <a:t>12/16/2022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683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0C016-2580-485A-AC4B-4452BC379743}" type="datetimeFigureOut">
              <a:rPr lang="en-US" smtClean="0"/>
              <a:t>12/16/2022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672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0C8E6-7044-439E-9AE7-82A0C81AB0F0}" type="datetimeFigureOut">
              <a:rPr lang="en-US" smtClean="0"/>
              <a:t>12/16/2022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073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5F70E-5DFF-42EC-93B3-07D70D7ED1BD}" type="datetimeFigureOut">
              <a:rPr lang="en-US" smtClean="0"/>
              <a:t>12/16/2022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059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520B5-A0C9-4D15-A71B-70A075D52D64}" type="datetimeFigureOut">
              <a:rPr lang="en-US" smtClean="0"/>
              <a:t>12/16/2022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400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61EAF71F-1A43-41B7-B605-0710A83174B7}" type="datetimeFigureOut">
              <a:rPr lang="en-US" smtClean="0"/>
              <a:t>12/16/2022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544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>
              <a:lumMod val="60000"/>
              <a:lumOff val="4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oradnikprzedsiebiorcy.pl/-najslynniejsi-kucharze-swiata" TargetMode="External"/><Relationship Id="rId2" Type="http://schemas.openxmlformats.org/officeDocument/2006/relationships/hyperlink" Target="https://www.aplikuj.pl/porady-dla-pracownikow/1212/jak-zostac-kucharzem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FD96AF8-B135-19B4-3175-C25DB27E73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420000">
            <a:off x="697238" y="330147"/>
            <a:ext cx="9755187" cy="2766528"/>
          </a:xfrm>
        </p:spPr>
        <p:txBody>
          <a:bodyPr/>
          <a:lstStyle/>
          <a:p>
            <a:r>
              <a:rPr lang="pl-PL" dirty="0">
                <a:solidFill>
                  <a:schemeClr val="accent2">
                    <a:lumMod val="75000"/>
                  </a:schemeClr>
                </a:solidFill>
              </a:rPr>
              <a:t>Chcę być kucharzem, wciąż o tym marzę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0A9BF8F-B031-CFDD-D86D-33ED2FB2B2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21420000">
            <a:off x="955353" y="3232782"/>
            <a:ext cx="9755187" cy="550333"/>
          </a:xfrm>
        </p:spPr>
        <p:txBody>
          <a:bodyPr/>
          <a:lstStyle/>
          <a:p>
            <a:r>
              <a:rPr lang="pl-PL" dirty="0"/>
              <a:t>Praca konkursowa</a:t>
            </a:r>
          </a:p>
          <a:p>
            <a:pPr algn="l"/>
            <a:endParaRPr lang="pl-PL" dirty="0"/>
          </a:p>
          <a:p>
            <a:pPr algn="l"/>
            <a:r>
              <a:rPr lang="pl-PL" dirty="0">
                <a:solidFill>
                  <a:schemeClr val="bg2"/>
                </a:solidFill>
              </a:rPr>
              <a:t>Autor: Jakub Bernaś                                                      Opiekun: Zofia Ziaja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96945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A68F85-3F34-DFBB-8FEF-DFC6658C0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55" y="210688"/>
            <a:ext cx="10396882" cy="1151965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Szkoły w okolicy, w których możesz zdobyć zawód kucharza</a:t>
            </a: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881F290E-58FC-BC87-5AA7-FC9357ABA2B4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806068740"/>
              </p:ext>
            </p:extLst>
          </p:nvPr>
        </p:nvGraphicFramePr>
        <p:xfrm>
          <a:off x="685800" y="1468582"/>
          <a:ext cx="10394950" cy="3906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Prostokąt: zaokrąglone rogi 4">
            <a:extLst>
              <a:ext uri="{FF2B5EF4-FFF2-40B4-BE49-F238E27FC236}">
                <a16:creationId xmlns:a16="http://schemas.microsoft.com/office/drawing/2014/main" id="{C3CEC51E-8457-EE5A-A5F3-17691BD656AA}"/>
              </a:ext>
            </a:extLst>
          </p:cNvPr>
          <p:cNvSpPr/>
          <p:nvPr/>
        </p:nvSpPr>
        <p:spPr>
          <a:xfrm>
            <a:off x="9929091" y="2890982"/>
            <a:ext cx="1727200" cy="138545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Wciąż się zastanawiam…</a:t>
            </a:r>
          </a:p>
        </p:txBody>
      </p:sp>
    </p:spTree>
    <p:extLst>
      <p:ext uri="{BB962C8B-B14F-4D97-AF65-F5344CB8AC3E}">
        <p14:creationId xmlns:p14="http://schemas.microsoft.com/office/powerpoint/2010/main" val="3000970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D3BBFD-4D2B-88CC-66EA-A204D4C5C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92365"/>
            <a:ext cx="10396882" cy="1662274"/>
          </a:xfrm>
        </p:spPr>
        <p:txBody>
          <a:bodyPr>
            <a:normAutofit/>
          </a:bodyPr>
          <a:lstStyle/>
          <a:p>
            <a:pPr algn="ctr"/>
            <a:r>
              <a:rPr lang="pl-PL" dirty="0"/>
              <a:t>Znani kucharze </a:t>
            </a:r>
            <a:br>
              <a:rPr lang="pl-PL" dirty="0"/>
            </a:br>
            <a:r>
              <a:rPr lang="pl-PL" dirty="0"/>
              <a:t>(może kiedyś do nich dołączę)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BD3E552-D9F8-A528-35E2-C949B9314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92" y="2355719"/>
            <a:ext cx="2744713" cy="274471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E5F0921-515D-D002-CF14-2F20AEBCFC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00" r="13309"/>
          <a:stretch/>
        </p:blipFill>
        <p:spPr>
          <a:xfrm>
            <a:off x="2690756" y="1933946"/>
            <a:ext cx="2488050" cy="263577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CC7543CC-9661-256E-8795-184439D695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380"/>
          <a:stretch/>
        </p:blipFill>
        <p:spPr>
          <a:xfrm>
            <a:off x="5140042" y="2372944"/>
            <a:ext cx="2592026" cy="248465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66972CC-197D-D96E-7025-40ECB6F0EA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79" r="25067"/>
          <a:stretch/>
        </p:blipFill>
        <p:spPr>
          <a:xfrm>
            <a:off x="7584648" y="1837364"/>
            <a:ext cx="2488050" cy="2271268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058F7280-7E94-27F0-FF19-0FDB1BBE82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3101" y="3119883"/>
            <a:ext cx="2017993" cy="1980549"/>
          </a:xfrm>
          <a:prstGeom prst="rect">
            <a:avLst/>
          </a:prstGeom>
        </p:spPr>
      </p:pic>
      <p:sp>
        <p:nvSpPr>
          <p:cNvPr id="9" name="Prostokąt: zaokrąglone rogi 8">
            <a:extLst>
              <a:ext uri="{FF2B5EF4-FFF2-40B4-BE49-F238E27FC236}">
                <a16:creationId xmlns:a16="http://schemas.microsoft.com/office/drawing/2014/main" id="{28E87F26-8264-202D-CE75-5E82D749B52C}"/>
              </a:ext>
            </a:extLst>
          </p:cNvPr>
          <p:cNvSpPr/>
          <p:nvPr/>
        </p:nvSpPr>
        <p:spPr>
          <a:xfrm>
            <a:off x="173734" y="1605719"/>
            <a:ext cx="2313568" cy="7494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Gordon Ramsey</a:t>
            </a:r>
          </a:p>
        </p:txBody>
      </p:sp>
      <p:sp>
        <p:nvSpPr>
          <p:cNvPr id="10" name="Prostokąt: zaokrąglone rogi 9">
            <a:extLst>
              <a:ext uri="{FF2B5EF4-FFF2-40B4-BE49-F238E27FC236}">
                <a16:creationId xmlns:a16="http://schemas.microsoft.com/office/drawing/2014/main" id="{5B43BEF5-0CCC-213F-3A1B-7A7301DB73B5}"/>
              </a:ext>
            </a:extLst>
          </p:cNvPr>
          <p:cNvSpPr/>
          <p:nvPr/>
        </p:nvSpPr>
        <p:spPr>
          <a:xfrm>
            <a:off x="2826474" y="4606635"/>
            <a:ext cx="2313568" cy="7494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Karol Okrasa</a:t>
            </a:r>
          </a:p>
        </p:txBody>
      </p:sp>
      <p:sp>
        <p:nvSpPr>
          <p:cNvPr id="11" name="Prostokąt: zaokrąglone rogi 10">
            <a:extLst>
              <a:ext uri="{FF2B5EF4-FFF2-40B4-BE49-F238E27FC236}">
                <a16:creationId xmlns:a16="http://schemas.microsoft.com/office/drawing/2014/main" id="{F2AB655A-BD09-EE45-CF8A-D3AF2DE2D282}"/>
              </a:ext>
            </a:extLst>
          </p:cNvPr>
          <p:cNvSpPr/>
          <p:nvPr/>
        </p:nvSpPr>
        <p:spPr>
          <a:xfrm>
            <a:off x="5224943" y="1606278"/>
            <a:ext cx="2313568" cy="7494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err="1"/>
              <a:t>Nigella</a:t>
            </a:r>
            <a:r>
              <a:rPr lang="pl-PL" dirty="0"/>
              <a:t> </a:t>
            </a:r>
            <a:r>
              <a:rPr lang="pl-PL" dirty="0" err="1"/>
              <a:t>Lawson</a:t>
            </a:r>
            <a:endParaRPr lang="pl-PL" dirty="0"/>
          </a:p>
        </p:txBody>
      </p:sp>
      <p:sp>
        <p:nvSpPr>
          <p:cNvPr id="12" name="Prostokąt: zaokrąglone rogi 11">
            <a:extLst>
              <a:ext uri="{FF2B5EF4-FFF2-40B4-BE49-F238E27FC236}">
                <a16:creationId xmlns:a16="http://schemas.microsoft.com/office/drawing/2014/main" id="{2456AA0D-FC5E-1132-EB19-1F1602F2D3F2}"/>
              </a:ext>
            </a:extLst>
          </p:cNvPr>
          <p:cNvSpPr/>
          <p:nvPr/>
        </p:nvSpPr>
        <p:spPr>
          <a:xfrm>
            <a:off x="7776778" y="4231914"/>
            <a:ext cx="2313568" cy="7494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Pascal  Brodnicki</a:t>
            </a:r>
          </a:p>
        </p:txBody>
      </p:sp>
      <p:sp>
        <p:nvSpPr>
          <p:cNvPr id="13" name="Prostokąt: zaokrąglone rogi 12">
            <a:extLst>
              <a:ext uri="{FF2B5EF4-FFF2-40B4-BE49-F238E27FC236}">
                <a16:creationId xmlns:a16="http://schemas.microsoft.com/office/drawing/2014/main" id="{5564FF66-6FB1-1053-B247-669A4D008C10}"/>
              </a:ext>
            </a:extLst>
          </p:cNvPr>
          <p:cNvSpPr/>
          <p:nvPr/>
        </p:nvSpPr>
        <p:spPr>
          <a:xfrm>
            <a:off x="9651853" y="5213544"/>
            <a:ext cx="2313568" cy="7494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Robert Makłowicz</a:t>
            </a:r>
          </a:p>
        </p:txBody>
      </p:sp>
    </p:spTree>
    <p:extLst>
      <p:ext uri="{BB962C8B-B14F-4D97-AF65-F5344CB8AC3E}">
        <p14:creationId xmlns:p14="http://schemas.microsoft.com/office/powerpoint/2010/main" val="1451435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5DB4A62-9072-9A93-896B-5B80C1AE3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625" y="131618"/>
            <a:ext cx="10396882" cy="1151965"/>
          </a:xfrm>
        </p:spPr>
        <p:txBody>
          <a:bodyPr/>
          <a:lstStyle/>
          <a:p>
            <a:pPr algn="ctr"/>
            <a:r>
              <a:rPr lang="pl-PL" dirty="0"/>
              <a:t>Bibliografia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2A490A3-C188-D5BD-C5B8-F2A7748C82C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3625" y="1352197"/>
            <a:ext cx="10394707" cy="3219804"/>
          </a:xfrm>
        </p:spPr>
        <p:txBody>
          <a:bodyPr>
            <a:normAutofit fontScale="92500" lnSpcReduction="20000"/>
          </a:bodyPr>
          <a:lstStyle/>
          <a:p>
            <a:endParaRPr lang="pl-PL" i="1" cap="none" dirty="0"/>
          </a:p>
          <a:p>
            <a:r>
              <a:rPr lang="pl-PL" b="1" i="1" cap="none" dirty="0"/>
              <a:t>Jak zostać kucharzem</a:t>
            </a:r>
            <a:r>
              <a:rPr lang="pl-PL" b="1" cap="none" dirty="0"/>
              <a:t>, Aplikuj.pl, </a:t>
            </a:r>
            <a:r>
              <a:rPr lang="pl-PL" b="1" cap="none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https://www.aplikuj.pl/porady-dla-pracownikow/1212/jak-zostac-kucharzem</a:t>
            </a:r>
            <a:endParaRPr lang="pl-PL" b="1" cap="none" dirty="0"/>
          </a:p>
          <a:p>
            <a:r>
              <a:rPr lang="pl-PL" b="1" i="1" cap="none" dirty="0"/>
              <a:t>Kucharz - wymarzona praca? Jak zostać dobrym kucharzem?</a:t>
            </a:r>
            <a:r>
              <a:rPr lang="pl-PL" b="1" cap="none" dirty="0"/>
              <a:t>, Warto Szkolić, https://www.youtube.com/watch?v=yDGhdWC6rR0</a:t>
            </a:r>
            <a:endParaRPr lang="pl-PL" b="1" i="1" cap="none" dirty="0"/>
          </a:p>
          <a:p>
            <a:r>
              <a:rPr lang="pl-PL" b="1" i="1" cap="none" dirty="0"/>
              <a:t>Kucharz – wszystko, co warto wiedzieć o tym zawodzie</a:t>
            </a:r>
            <a:r>
              <a:rPr lang="pl-PL" b="1" cap="none" dirty="0"/>
              <a:t>, Do Kariery, https://dokariery.pl/-/kucharz-wszystko-co-warto-wiedziec-o-tym-zawodzie</a:t>
            </a:r>
          </a:p>
          <a:p>
            <a:r>
              <a:rPr lang="pl-PL" b="1" i="1" cap="none" dirty="0"/>
              <a:t>Najsłynniejsi kucharze świata</a:t>
            </a:r>
            <a:r>
              <a:rPr lang="pl-PL" b="1" cap="none" dirty="0"/>
              <a:t>, Poradnik Przedsiębiorcy, </a:t>
            </a:r>
            <a:r>
              <a:rPr lang="pl-PL" b="1" cap="none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https://poradnikprzedsiebiorcy.pl/-najslynniejsi-kucharze-swiata</a:t>
            </a:r>
            <a:endParaRPr lang="pl-PL" b="1" cap="none" dirty="0"/>
          </a:p>
          <a:p>
            <a:endParaRPr lang="pl-PL" cap="none" dirty="0"/>
          </a:p>
          <a:p>
            <a:endParaRPr lang="pl-PL" dirty="0"/>
          </a:p>
        </p:txBody>
      </p:sp>
      <p:sp>
        <p:nvSpPr>
          <p:cNvPr id="4" name="Prostokąt: zaokrąglone rogi 3">
            <a:extLst>
              <a:ext uri="{FF2B5EF4-FFF2-40B4-BE49-F238E27FC236}">
                <a16:creationId xmlns:a16="http://schemas.microsoft.com/office/drawing/2014/main" id="{97124119-7480-B351-26E2-87981FAD5791}"/>
              </a:ext>
            </a:extLst>
          </p:cNvPr>
          <p:cNvSpPr/>
          <p:nvPr/>
        </p:nvSpPr>
        <p:spPr>
          <a:xfrm>
            <a:off x="886825" y="4304147"/>
            <a:ext cx="10122920" cy="1117599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Dziękuję za uwagę</a:t>
            </a:r>
            <a:r>
              <a:rPr lang="pl-PL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pl-PL" sz="6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452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4CE5AD06-A145-02B4-2599-54854A50B222}"/>
              </a:ext>
            </a:extLst>
          </p:cNvPr>
          <p:cNvSpPr/>
          <p:nvPr/>
        </p:nvSpPr>
        <p:spPr>
          <a:xfrm>
            <a:off x="757382" y="274782"/>
            <a:ext cx="4830618" cy="206894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Wytrawny kucharz dba o ucztę dla umysłu, a nie tylko o zaspokojenie apetytu.</a:t>
            </a:r>
          </a:p>
          <a:p>
            <a:pPr algn="ctr"/>
            <a:endParaRPr lang="pl-PL" b="1" i="0" strike="noStrike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b="1" i="0" strike="noStrik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Nicole </a:t>
            </a:r>
            <a:r>
              <a:rPr lang="pl-PL" b="1" i="0" strike="noStrike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Mones</a:t>
            </a:r>
            <a:r>
              <a:rPr lang="pl-PL" b="1" i="0" strike="noStrik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b="1" i="1" strike="noStrik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Ostatni kucharz chiński</a:t>
            </a:r>
            <a:endParaRPr lang="pl-PL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Prostokąt: zaokrąglone rogi 6">
            <a:extLst>
              <a:ext uri="{FF2B5EF4-FFF2-40B4-BE49-F238E27FC236}">
                <a16:creationId xmlns:a16="http://schemas.microsoft.com/office/drawing/2014/main" id="{AC0F6E4B-3DB1-B526-B113-E4AD01923E07}"/>
              </a:ext>
            </a:extLst>
          </p:cNvPr>
          <p:cNvSpPr/>
          <p:nvPr/>
        </p:nvSpPr>
        <p:spPr>
          <a:xfrm>
            <a:off x="5484089" y="274782"/>
            <a:ext cx="5858165" cy="315421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 podnóża smaków, tych które instynktownie przemawiają do naszych serc, zawsze leży czysta pasja. Gdy kucharz ją utraci, choćby mieszkał w samych środku kopalni złota, stać go będzie jedynie na marną imitację.</a:t>
            </a:r>
          </a:p>
          <a:p>
            <a:pPr algn="ctr"/>
            <a:endParaRPr lang="pl-PL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Marcin Miszczak, </a:t>
            </a:r>
            <a:r>
              <a:rPr lang="pl-PL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gdzie pieprz rośnie</a:t>
            </a:r>
          </a:p>
        </p:txBody>
      </p:sp>
      <p:sp>
        <p:nvSpPr>
          <p:cNvPr id="8" name="Prostokąt: zaokrąglone rogi 7">
            <a:extLst>
              <a:ext uri="{FF2B5EF4-FFF2-40B4-BE49-F238E27FC236}">
                <a16:creationId xmlns:a16="http://schemas.microsoft.com/office/drawing/2014/main" id="{5452B803-F02F-A1B1-FA31-0D2525FCF156}"/>
              </a:ext>
            </a:extLst>
          </p:cNvPr>
          <p:cNvSpPr/>
          <p:nvPr/>
        </p:nvSpPr>
        <p:spPr>
          <a:xfrm>
            <a:off x="1145307" y="2743200"/>
            <a:ext cx="4636655" cy="199967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Największą cnotą kucharza jest cierpliwość.</a:t>
            </a:r>
          </a:p>
          <a:p>
            <a:pPr algn="ctr"/>
            <a:endParaRPr lang="pl-PL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</a:t>
            </a:r>
            <a:r>
              <a:rPr lang="pl-PL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Kyung</a:t>
            </a:r>
            <a:r>
              <a:rPr lang="pl-PL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-Ran, </a:t>
            </a:r>
            <a:r>
              <a:rPr lang="pl-PL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Smak Języka. Historia pewnej zemsty</a:t>
            </a:r>
          </a:p>
        </p:txBody>
      </p:sp>
      <p:sp>
        <p:nvSpPr>
          <p:cNvPr id="9" name="Prostokąt: zaokrąglone rogi 8">
            <a:extLst>
              <a:ext uri="{FF2B5EF4-FFF2-40B4-BE49-F238E27FC236}">
                <a16:creationId xmlns:a16="http://schemas.microsoft.com/office/drawing/2014/main" id="{3FDDF64A-BBCC-EEEB-597A-047D443202F5}"/>
              </a:ext>
            </a:extLst>
          </p:cNvPr>
          <p:cNvSpPr/>
          <p:nvPr/>
        </p:nvSpPr>
        <p:spPr>
          <a:xfrm>
            <a:off x="5419434" y="3743036"/>
            <a:ext cx="5765802" cy="206894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Chcąc być dobrym kucharzem, nie należy się obawiać wyzwań ani porażek.</a:t>
            </a:r>
          </a:p>
          <a:p>
            <a:pPr algn="ctr"/>
            <a:endParaRPr lang="pl-PL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</a:t>
            </a:r>
            <a:r>
              <a:rPr lang="pl-PL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Kyung</a:t>
            </a:r>
            <a:r>
              <a:rPr lang="pl-PL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-Ran, </a:t>
            </a:r>
            <a:r>
              <a:rPr lang="pl-PL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Smak Języka. Historia pewnej zemsty</a:t>
            </a:r>
          </a:p>
        </p:txBody>
      </p:sp>
    </p:spTree>
    <p:extLst>
      <p:ext uri="{BB962C8B-B14F-4D97-AF65-F5344CB8AC3E}">
        <p14:creationId xmlns:p14="http://schemas.microsoft.com/office/powerpoint/2010/main" val="2181578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10B3EFB4-280A-C4B2-59B7-0AFF56C41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396" y="203200"/>
            <a:ext cx="2787653" cy="4021190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  <p:sp>
        <p:nvSpPr>
          <p:cNvPr id="7" name="Sześciokąt 6">
            <a:extLst>
              <a:ext uri="{FF2B5EF4-FFF2-40B4-BE49-F238E27FC236}">
                <a16:creationId xmlns:a16="http://schemas.microsoft.com/office/drawing/2014/main" id="{597D7325-C8F5-4D58-6808-1960AE439C89}"/>
              </a:ext>
            </a:extLst>
          </p:cNvPr>
          <p:cNvSpPr/>
          <p:nvPr/>
        </p:nvSpPr>
        <p:spPr>
          <a:xfrm>
            <a:off x="3171450" y="203200"/>
            <a:ext cx="8433554" cy="1450110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Poznajcie moich kolegów z dzieciństwa. Kiedyś, to było bardzo dawno temu, uwielbiałem te historyjki. Myślę, że gdyby nie ta niesamowita para kulinarnych świrusów, nie polubiłbym gotowania. Kto oglądał, mając cztery czy pięć lat, zrozumie, o czym mówię. Mnie wciągało na </a:t>
            </a:r>
            <a:r>
              <a:rPr lang="pl-PL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maksa</a:t>
            </a:r>
            <a:r>
              <a:rPr lang="pl-PL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Owal 7">
            <a:extLst>
              <a:ext uri="{FF2B5EF4-FFF2-40B4-BE49-F238E27FC236}">
                <a16:creationId xmlns:a16="http://schemas.microsoft.com/office/drawing/2014/main" id="{58C92DF7-8FE6-9272-A17C-AFFC08BF7D5A}"/>
              </a:ext>
            </a:extLst>
          </p:cNvPr>
          <p:cNvSpPr/>
          <p:nvPr/>
        </p:nvSpPr>
        <p:spPr>
          <a:xfrm>
            <a:off x="720436" y="3786908"/>
            <a:ext cx="8686314" cy="2739828"/>
          </a:xfrm>
          <a:prstGeom prst="ellipse">
            <a:avLst/>
          </a:prstGeom>
          <a:solidFill>
            <a:schemeClr val="accent2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Kucharz duży, kucharz mały</a:t>
            </a:r>
            <a:r>
              <a:rPr lang="pl-PL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(ang. </a:t>
            </a:r>
            <a:r>
              <a:rPr lang="pl-PL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Big Cook, Little Cook</a:t>
            </a:r>
            <a:r>
              <a:rPr lang="pl-PL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– program skierowany dla dzieci, emitowany na kanale BBC </a:t>
            </a:r>
            <a:r>
              <a:rPr lang="pl-PL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CBeebies</a:t>
            </a:r>
            <a:r>
              <a:rPr lang="pl-PL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Dwaj kucharze – duży i mały prowadzą restaurację. W każdym odcinku do restauracji przychodzi gość, dla którego kucharze gotują potrawę adekwatną do wykonywanej przez niego pracy (na przykład w odcinku Bibliotekarka </a:t>
            </a:r>
            <a:r>
              <a:rPr lang="pl-PL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Libby</a:t>
            </a:r>
            <a:r>
              <a:rPr lang="pl-PL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została przygotowana potrawa w formie książki dla bibliotekarki).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0F610AF9-F5F7-EF4D-2414-86C994E63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9100" y="1958107"/>
            <a:ext cx="3700109" cy="2456873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98B35C1F-7EB0-2AA2-158F-DF06E263E9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25" t="5909" r="1516" b="6138"/>
          <a:stretch/>
        </p:blipFill>
        <p:spPr>
          <a:xfrm>
            <a:off x="3889839" y="1653310"/>
            <a:ext cx="3336064" cy="2281381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507672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5882257-4BAD-5BC6-9D90-FB870E83A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625" y="159327"/>
            <a:ext cx="10396882" cy="1151965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Najważniejsze obowiązki kucharza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9A8334F-8ECC-4C85-D6F7-0C1F8C0E675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4874" y="1191492"/>
            <a:ext cx="10655634" cy="4294908"/>
          </a:xfrm>
        </p:spPr>
        <p:txBody>
          <a:bodyPr>
            <a:normAutofit lnSpcReduction="10000"/>
          </a:bodyPr>
          <a:lstStyle/>
          <a:p>
            <a:r>
              <a:rPr lang="pl-PL" cap="none" dirty="0">
                <a:solidFill>
                  <a:schemeClr val="accent1"/>
                </a:solidFill>
              </a:rPr>
              <a:t>Przygotowywanie posiłków</a:t>
            </a:r>
          </a:p>
          <a:p>
            <a:r>
              <a:rPr lang="pl-PL" cap="none" dirty="0">
                <a:solidFill>
                  <a:schemeClr val="accent1"/>
                </a:solidFill>
              </a:rPr>
              <a:t>Komponowanie karty dań</a:t>
            </a:r>
          </a:p>
          <a:p>
            <a:r>
              <a:rPr lang="pl-PL" cap="none" dirty="0">
                <a:solidFill>
                  <a:schemeClr val="accent1"/>
                </a:solidFill>
              </a:rPr>
              <a:t>Nadzór nad jakością zamawianej żywności, którą wykorzystuje się do przygotowywania posiłków</a:t>
            </a:r>
          </a:p>
          <a:p>
            <a:r>
              <a:rPr lang="pl-PL" cap="none" dirty="0">
                <a:solidFill>
                  <a:schemeClr val="accent1"/>
                </a:solidFill>
              </a:rPr>
              <a:t>Kontrola stanów magazynowych</a:t>
            </a:r>
          </a:p>
          <a:p>
            <a:r>
              <a:rPr lang="pl-PL" cap="none" dirty="0">
                <a:solidFill>
                  <a:schemeClr val="accent1"/>
                </a:solidFill>
              </a:rPr>
              <a:t>Nadzór nad estetyką podawania dań</a:t>
            </a:r>
          </a:p>
          <a:p>
            <a:r>
              <a:rPr lang="pl-PL" cap="none" dirty="0">
                <a:solidFill>
                  <a:schemeClr val="accent1"/>
                </a:solidFill>
              </a:rPr>
              <a:t>Rozdzielanie pracy między pomocników kuchennych</a:t>
            </a:r>
          </a:p>
          <a:p>
            <a:r>
              <a:rPr lang="pl-PL" cap="none" dirty="0">
                <a:solidFill>
                  <a:schemeClr val="accent1"/>
                </a:solidFill>
              </a:rPr>
              <a:t>Tworzenie nowych dań i sposobów ich podawania</a:t>
            </a:r>
          </a:p>
          <a:p>
            <a:r>
              <a:rPr lang="pl-PL" cap="none" dirty="0">
                <a:solidFill>
                  <a:schemeClr val="accent1"/>
                </a:solidFill>
              </a:rPr>
              <a:t>Nadzór nad przygotowaniem dań na czas i ich wydawaniem</a:t>
            </a:r>
          </a:p>
          <a:p>
            <a:r>
              <a:rPr lang="pl-PL" cap="none" dirty="0">
                <a:solidFill>
                  <a:schemeClr val="accent1"/>
                </a:solidFill>
              </a:rPr>
              <a:t>Dbanie o pozytywny wizerunek restauracji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AFEAF69-15F3-6E43-F301-7E67BD541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4595" y="2868389"/>
            <a:ext cx="4042930" cy="2274822"/>
          </a:xfrm>
          <a:prstGeom prst="rect">
            <a:avLst/>
          </a:prstGeom>
          <a:ln w="127000" cap="sq">
            <a:solidFill>
              <a:srgbClr val="0070C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9336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2761037-FA9F-FF25-00ED-473678BE3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10" y="223982"/>
            <a:ext cx="10396882" cy="1151965"/>
          </a:xfrm>
        </p:spPr>
        <p:txBody>
          <a:bodyPr/>
          <a:lstStyle/>
          <a:p>
            <a:pPr algn="ctr"/>
            <a:r>
              <a:rPr lang="pl-PL" dirty="0"/>
              <a:t>Gdzie może pracować kucharz?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5101621-2DB1-1B7F-409D-C1F6919504A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0292" y="1154546"/>
            <a:ext cx="10600216" cy="4747490"/>
          </a:xfrm>
        </p:spPr>
        <p:txBody>
          <a:bodyPr>
            <a:normAutofit/>
          </a:bodyPr>
          <a:lstStyle/>
          <a:p>
            <a:r>
              <a:rPr lang="pl-PL" sz="3000" dirty="0">
                <a:solidFill>
                  <a:schemeClr val="accent2">
                    <a:lumMod val="50000"/>
                  </a:schemeClr>
                </a:solidFill>
              </a:rPr>
              <a:t>Restauracje </a:t>
            </a:r>
          </a:p>
          <a:p>
            <a:r>
              <a:rPr lang="pl-PL" sz="3000" dirty="0">
                <a:solidFill>
                  <a:schemeClr val="accent2">
                    <a:lumMod val="50000"/>
                  </a:schemeClr>
                </a:solidFill>
              </a:rPr>
              <a:t>Kawiarnie </a:t>
            </a:r>
          </a:p>
          <a:p>
            <a:r>
              <a:rPr lang="pl-PL" sz="3000" dirty="0">
                <a:solidFill>
                  <a:schemeClr val="accent2">
                    <a:lumMod val="50000"/>
                  </a:schemeClr>
                </a:solidFill>
              </a:rPr>
              <a:t>Bary Szybkiej Obsługi (pizzerie, </a:t>
            </a:r>
            <a:r>
              <a:rPr lang="pl-PL" sz="3000" dirty="0" err="1">
                <a:solidFill>
                  <a:schemeClr val="accent2">
                    <a:lumMod val="50000"/>
                  </a:schemeClr>
                </a:solidFill>
              </a:rPr>
              <a:t>Kebabownie</a:t>
            </a:r>
            <a:r>
              <a:rPr lang="pl-PL" sz="3000" dirty="0">
                <a:solidFill>
                  <a:schemeClr val="accent2">
                    <a:lumMod val="50000"/>
                  </a:schemeClr>
                </a:solidFill>
              </a:rPr>
              <a:t> itp.)</a:t>
            </a:r>
          </a:p>
          <a:p>
            <a:r>
              <a:rPr lang="pl-PL" sz="3000" dirty="0">
                <a:solidFill>
                  <a:schemeClr val="accent2">
                    <a:lumMod val="50000"/>
                  </a:schemeClr>
                </a:solidFill>
              </a:rPr>
              <a:t>Hotele</a:t>
            </a:r>
          </a:p>
          <a:p>
            <a:r>
              <a:rPr lang="pl-PL" sz="3000" dirty="0">
                <a:solidFill>
                  <a:schemeClr val="accent2">
                    <a:lumMod val="50000"/>
                  </a:schemeClr>
                </a:solidFill>
              </a:rPr>
              <a:t>Food-trucki</a:t>
            </a:r>
          </a:p>
          <a:p>
            <a:r>
              <a:rPr lang="pl-PL" sz="3000" dirty="0">
                <a:solidFill>
                  <a:schemeClr val="accent2">
                    <a:lumMod val="50000"/>
                  </a:schemeClr>
                </a:solidFill>
              </a:rPr>
              <a:t>Punkty żywienia zbiorowego (stołówki Szkolne, szpitalne itp.)</a:t>
            </a: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FF4485E-70A0-3772-AE07-BE1983442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8656" y="1250683"/>
            <a:ext cx="2069523" cy="138198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5BEA2ABB-BC78-D494-F5EC-E8EED62A0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6909" y="3188006"/>
            <a:ext cx="2374956" cy="1582576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07349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F9DA2C5-96EB-3645-8F52-8F208DF11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05509"/>
            <a:ext cx="10396882" cy="1151965"/>
          </a:xfrm>
        </p:spPr>
        <p:txBody>
          <a:bodyPr>
            <a:normAutofit fontScale="90000"/>
          </a:bodyPr>
          <a:lstStyle/>
          <a:p>
            <a:r>
              <a:rPr lang="pl-PL" dirty="0"/>
              <a:t>Jakie cechy powinien mieć kucharz?</a:t>
            </a: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392E47F2-5A82-A00D-A237-48CDF7C9E32A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771181258"/>
              </p:ext>
            </p:extLst>
          </p:nvPr>
        </p:nvGraphicFramePr>
        <p:xfrm>
          <a:off x="350983" y="1182256"/>
          <a:ext cx="11009744" cy="4396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Obraz 5">
            <a:extLst>
              <a:ext uri="{FF2B5EF4-FFF2-40B4-BE49-F238E27FC236}">
                <a16:creationId xmlns:a16="http://schemas.microsoft.com/office/drawing/2014/main" id="{08A35F03-FD23-9D44-8659-A9EEFCF3B5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8109" y="2182736"/>
            <a:ext cx="1691388" cy="2395548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055476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27A155D-BC85-317D-2381-5837B2412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625" y="168564"/>
            <a:ext cx="10396882" cy="1151965"/>
          </a:xfrm>
        </p:spPr>
        <p:txBody>
          <a:bodyPr/>
          <a:lstStyle/>
          <a:p>
            <a:pPr algn="ctr"/>
            <a:r>
              <a:rPr lang="pl-PL" dirty="0"/>
              <a:t>Umiejętności dobrego kucharza</a:t>
            </a: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53CC6FDF-F8A4-EED0-78CF-A6FF394503C4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766690411"/>
              </p:ext>
            </p:extLst>
          </p:nvPr>
        </p:nvGraphicFramePr>
        <p:xfrm>
          <a:off x="750455" y="1228437"/>
          <a:ext cx="10394950" cy="4220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Obraz 5">
            <a:extLst>
              <a:ext uri="{FF2B5EF4-FFF2-40B4-BE49-F238E27FC236}">
                <a16:creationId xmlns:a16="http://schemas.microsoft.com/office/drawing/2014/main" id="{C279F274-085E-A31D-117E-F397FF9E2F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4035" y="2297844"/>
            <a:ext cx="4222229" cy="2412702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605188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67BD59-848F-EB9D-D185-EA0549F30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891" y="140855"/>
            <a:ext cx="10396882" cy="1151965"/>
          </a:xfrm>
        </p:spPr>
        <p:txBody>
          <a:bodyPr/>
          <a:lstStyle/>
          <a:p>
            <a:r>
              <a:rPr lang="pl-PL" dirty="0"/>
              <a:t>Plusy Zawodu Kucharza</a:t>
            </a: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3C79177B-8D45-D180-5166-88C324B82882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899754143"/>
              </p:ext>
            </p:extLst>
          </p:nvPr>
        </p:nvGraphicFramePr>
        <p:xfrm>
          <a:off x="685800" y="1292820"/>
          <a:ext cx="10394950" cy="4082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24500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67BD59-848F-EB9D-D185-EA0549F30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891" y="140855"/>
            <a:ext cx="10396882" cy="1151965"/>
          </a:xfrm>
        </p:spPr>
        <p:txBody>
          <a:bodyPr/>
          <a:lstStyle/>
          <a:p>
            <a:r>
              <a:rPr lang="pl-PL" dirty="0"/>
              <a:t>Minusy Zawodu Kucharza</a:t>
            </a: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3C79177B-8D45-D180-5166-88C324B82882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577623529"/>
              </p:ext>
            </p:extLst>
          </p:nvPr>
        </p:nvGraphicFramePr>
        <p:xfrm>
          <a:off x="685800" y="1292820"/>
          <a:ext cx="10394950" cy="4082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8162735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ydarzenie główne">
  <a:themeElements>
    <a:clrScheme name="Wydarzenie główne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346492"/>
      </a:accent1>
      <a:accent2>
        <a:srgbClr val="6DA5D4"/>
      </a:accent2>
      <a:accent3>
        <a:srgbClr val="538C79"/>
      </a:accent3>
      <a:accent4>
        <a:srgbClr val="93B75D"/>
      </a:accent4>
      <a:accent5>
        <a:srgbClr val="DEB050"/>
      </a:accent5>
      <a:accent6>
        <a:srgbClr val="BB5354"/>
      </a:accent6>
      <a:hlink>
        <a:srgbClr val="3289DD"/>
      </a:hlink>
      <a:folHlink>
        <a:srgbClr val="859EB6"/>
      </a:folHlink>
    </a:clrScheme>
    <a:fontScheme name="Wydarzenie główne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ydarzenie główne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cę być kucharzem, wciąż o tym marzę" id="{A8FA227B-E639-4384-8333-1E072C73E8E6}" vid="{E42A3F8A-2DF9-43C4-8E25-59F62E1A4BC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Praca moich marzeń Jakub Bernaś</Template>
  <TotalTime>0</TotalTime>
  <Words>607</Words>
  <Application>Microsoft Office PowerPoint</Application>
  <PresentationFormat>Panoramiczny</PresentationFormat>
  <Paragraphs>80</Paragraphs>
  <Slides>12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6" baseType="lpstr">
      <vt:lpstr>Arial</vt:lpstr>
      <vt:lpstr>Impact</vt:lpstr>
      <vt:lpstr>Times New Roman</vt:lpstr>
      <vt:lpstr>Wydarzenie główne</vt:lpstr>
      <vt:lpstr>Chcę być kucharzem, wciąż o tym marzę </vt:lpstr>
      <vt:lpstr>Prezentacja programu PowerPoint</vt:lpstr>
      <vt:lpstr>Prezentacja programu PowerPoint</vt:lpstr>
      <vt:lpstr>Najważniejsze obowiązki kucharza</vt:lpstr>
      <vt:lpstr>Gdzie może pracować kucharz?</vt:lpstr>
      <vt:lpstr>Jakie cechy powinien mieć kucharz?</vt:lpstr>
      <vt:lpstr>Umiejętności dobrego kucharza</vt:lpstr>
      <vt:lpstr>Plusy Zawodu Kucharza</vt:lpstr>
      <vt:lpstr>Minusy Zawodu Kucharza</vt:lpstr>
      <vt:lpstr>Szkoły w okolicy, w których możesz zdobyć zawód kucharza</vt:lpstr>
      <vt:lpstr>Znani kucharze  (może kiedyś do nich dołączę)</vt:lpstr>
      <vt:lpstr>Bibliografia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Chcę być kucharzem, wciąż o tym marzę </dc:title>
  <dc:creator>Anna Wnęk</dc:creator>
  <cp:lastModifiedBy>Anna Wnęk</cp:lastModifiedBy>
  <cp:revision>1</cp:revision>
  <dcterms:created xsi:type="dcterms:W3CDTF">2022-12-16T12:18:52Z</dcterms:created>
  <dcterms:modified xsi:type="dcterms:W3CDTF">2022-12-16T12:19:39Z</dcterms:modified>
</cp:coreProperties>
</file>