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74" r:id="rId2"/>
  </p:sldMasterIdLst>
  <p:sldIdLst>
    <p:sldId id="390" r:id="rId3"/>
    <p:sldId id="412" r:id="rId4"/>
    <p:sldId id="278" r:id="rId5"/>
    <p:sldId id="265" r:id="rId6"/>
    <p:sldId id="393" r:id="rId7"/>
    <p:sldId id="266" r:id="rId8"/>
    <p:sldId id="281" r:id="rId9"/>
    <p:sldId id="282" r:id="rId10"/>
    <p:sldId id="268" r:id="rId11"/>
    <p:sldId id="269" r:id="rId12"/>
    <p:sldId id="394" r:id="rId13"/>
    <p:sldId id="272" r:id="rId14"/>
    <p:sldId id="396" r:id="rId15"/>
    <p:sldId id="397" r:id="rId16"/>
    <p:sldId id="274" r:id="rId17"/>
    <p:sldId id="275" r:id="rId18"/>
    <p:sldId id="276" r:id="rId19"/>
    <p:sldId id="395" r:id="rId20"/>
    <p:sldId id="277" r:id="rId21"/>
    <p:sldId id="279" r:id="rId22"/>
    <p:sldId id="280" r:id="rId23"/>
    <p:sldId id="391" r:id="rId24"/>
    <p:sldId id="398" r:id="rId25"/>
    <p:sldId id="399" r:id="rId26"/>
    <p:sldId id="401" r:id="rId27"/>
    <p:sldId id="400" r:id="rId28"/>
    <p:sldId id="407" r:id="rId29"/>
    <p:sldId id="402" r:id="rId30"/>
    <p:sldId id="403" r:id="rId31"/>
    <p:sldId id="404" r:id="rId32"/>
    <p:sldId id="405" r:id="rId33"/>
    <p:sldId id="406" r:id="rId34"/>
    <p:sldId id="409" r:id="rId35"/>
    <p:sldId id="41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8E5413-171F-422B-A508-620FF89CF49C}" v="34" dt="2022-12-03T17:06:05.6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ta Kolbiarz" userId="7235cc070bd4834f" providerId="LiveId" clId="{6F8E5413-171F-422B-A508-620FF89CF49C}"/>
    <pc:docChg chg="undo custSel addSld delSld modSld modMainMaster">
      <pc:chgData name="Beata Kolbiarz" userId="7235cc070bd4834f" providerId="LiveId" clId="{6F8E5413-171F-422B-A508-620FF89CF49C}" dt="2022-12-03T17:06:24.380" v="1451" actId="14100"/>
      <pc:docMkLst>
        <pc:docMk/>
      </pc:docMkLst>
      <pc:sldChg chg="addSp delSp modSp del mod">
        <pc:chgData name="Beata Kolbiarz" userId="7235cc070bd4834f" providerId="LiveId" clId="{6F8E5413-171F-422B-A508-620FF89CF49C}" dt="2022-12-03T15:57:40.434" v="1202" actId="2696"/>
        <pc:sldMkLst>
          <pc:docMk/>
          <pc:sldMk cId="0" sldId="256"/>
        </pc:sldMkLst>
        <pc:picChg chg="add del mod">
          <ac:chgData name="Beata Kolbiarz" userId="7235cc070bd4834f" providerId="LiveId" clId="{6F8E5413-171F-422B-A508-620FF89CF49C}" dt="2022-12-03T15:53:21.849" v="1057" actId="21"/>
          <ac:picMkLst>
            <pc:docMk/>
            <pc:sldMk cId="0" sldId="256"/>
            <ac:picMk id="2" creationId="{F961381B-2203-814A-8C95-FD36DDCCC600}"/>
          </ac:picMkLst>
        </pc:picChg>
        <pc:picChg chg="del">
          <ac:chgData name="Beata Kolbiarz" userId="7235cc070bd4834f" providerId="LiveId" clId="{6F8E5413-171F-422B-A508-620FF89CF49C}" dt="2022-12-03T15:52:39.623" v="1048" actId="478"/>
          <ac:picMkLst>
            <pc:docMk/>
            <pc:sldMk cId="0" sldId="256"/>
            <ac:picMk id="11266" creationId="{00000000-0000-0000-0000-000000000000}"/>
          </ac:picMkLst>
        </pc:picChg>
      </pc:sldChg>
      <pc:sldChg chg="del">
        <pc:chgData name="Beata Kolbiarz" userId="7235cc070bd4834f" providerId="LiveId" clId="{6F8E5413-171F-422B-A508-620FF89CF49C}" dt="2022-12-03T15:57:35.846" v="1201" actId="2696"/>
        <pc:sldMkLst>
          <pc:docMk/>
          <pc:sldMk cId="0" sldId="257"/>
        </pc:sldMkLst>
      </pc:sldChg>
      <pc:sldChg chg="del">
        <pc:chgData name="Beata Kolbiarz" userId="7235cc070bd4834f" providerId="LiveId" clId="{6F8E5413-171F-422B-A508-620FF89CF49C}" dt="2022-12-03T16:04:00.991" v="1419" actId="47"/>
        <pc:sldMkLst>
          <pc:docMk/>
          <pc:sldMk cId="0" sldId="258"/>
        </pc:sldMkLst>
      </pc:sldChg>
      <pc:sldChg chg="del">
        <pc:chgData name="Beata Kolbiarz" userId="7235cc070bd4834f" providerId="LiveId" clId="{6F8E5413-171F-422B-A508-620FF89CF49C}" dt="2022-12-03T16:04:02.880" v="1420" actId="47"/>
        <pc:sldMkLst>
          <pc:docMk/>
          <pc:sldMk cId="0" sldId="259"/>
        </pc:sldMkLst>
      </pc:sldChg>
      <pc:sldChg chg="del">
        <pc:chgData name="Beata Kolbiarz" userId="7235cc070bd4834f" providerId="LiveId" clId="{6F8E5413-171F-422B-A508-620FF89CF49C}" dt="2022-12-03T16:04:03.935" v="1421" actId="47"/>
        <pc:sldMkLst>
          <pc:docMk/>
          <pc:sldMk cId="0" sldId="260"/>
        </pc:sldMkLst>
      </pc:sldChg>
      <pc:sldChg chg="del setBg">
        <pc:chgData name="Beata Kolbiarz" userId="7235cc070bd4834f" providerId="LiveId" clId="{6F8E5413-171F-422B-A508-620FF89CF49C}" dt="2022-12-03T16:04:08.596" v="1422" actId="47"/>
        <pc:sldMkLst>
          <pc:docMk/>
          <pc:sldMk cId="0" sldId="261"/>
        </pc:sldMkLst>
      </pc:sldChg>
      <pc:sldChg chg="del setBg">
        <pc:chgData name="Beata Kolbiarz" userId="7235cc070bd4834f" providerId="LiveId" clId="{6F8E5413-171F-422B-A508-620FF89CF49C}" dt="2022-12-03T16:04:11.876" v="1423" actId="47"/>
        <pc:sldMkLst>
          <pc:docMk/>
          <pc:sldMk cId="0" sldId="262"/>
        </pc:sldMkLst>
      </pc:sldChg>
      <pc:sldChg chg="del">
        <pc:chgData name="Beata Kolbiarz" userId="7235cc070bd4834f" providerId="LiveId" clId="{6F8E5413-171F-422B-A508-620FF89CF49C}" dt="2022-12-03T16:04:13.261" v="1424" actId="47"/>
        <pc:sldMkLst>
          <pc:docMk/>
          <pc:sldMk cId="0" sldId="263"/>
        </pc:sldMkLst>
      </pc:sldChg>
      <pc:sldChg chg="del">
        <pc:chgData name="Beata Kolbiarz" userId="7235cc070bd4834f" providerId="LiveId" clId="{6F8E5413-171F-422B-A508-620FF89CF49C}" dt="2022-12-03T16:04:14.227" v="1425" actId="47"/>
        <pc:sldMkLst>
          <pc:docMk/>
          <pc:sldMk cId="0" sldId="264"/>
        </pc:sldMkLst>
      </pc:sldChg>
      <pc:sldChg chg="addSp modSp new mod modClrScheme chgLayout">
        <pc:chgData name="Beata Kolbiarz" userId="7235cc070bd4834f" providerId="LiveId" clId="{6F8E5413-171F-422B-A508-620FF89CF49C}" dt="2022-12-03T15:21:22.249" v="412"/>
        <pc:sldMkLst>
          <pc:docMk/>
          <pc:sldMk cId="4253977736" sldId="265"/>
        </pc:sldMkLst>
        <pc:spChg chg="add mod">
          <ac:chgData name="Beata Kolbiarz" userId="7235cc070bd4834f" providerId="LiveId" clId="{6F8E5413-171F-422B-A508-620FF89CF49C}" dt="2022-12-03T15:21:22.249" v="412"/>
          <ac:spMkLst>
            <pc:docMk/>
            <pc:sldMk cId="4253977736" sldId="265"/>
            <ac:spMk id="7" creationId="{72F59BA9-5CF1-EEDE-7D2A-8B458A6861C0}"/>
          </ac:spMkLst>
        </pc:spChg>
        <pc:picChg chg="add mod">
          <ac:chgData name="Beata Kolbiarz" userId="7235cc070bd4834f" providerId="LiveId" clId="{6F8E5413-171F-422B-A508-620FF89CF49C}" dt="2022-12-03T15:11:39.860" v="2" actId="26606"/>
          <ac:picMkLst>
            <pc:docMk/>
            <pc:sldMk cId="4253977736" sldId="265"/>
            <ac:picMk id="2" creationId="{5DBFCFAB-33F5-C138-C492-6984806F6A1B}"/>
          </ac:picMkLst>
        </pc:picChg>
      </pc:sldChg>
      <pc:sldChg chg="addSp delSp modSp new mod">
        <pc:chgData name="Beata Kolbiarz" userId="7235cc070bd4834f" providerId="LiveId" clId="{6F8E5413-171F-422B-A508-620FF89CF49C}" dt="2022-12-03T15:43:29.686" v="1013" actId="20577"/>
        <pc:sldMkLst>
          <pc:docMk/>
          <pc:sldMk cId="3320528643" sldId="266"/>
        </pc:sldMkLst>
        <pc:spChg chg="mod">
          <ac:chgData name="Beata Kolbiarz" userId="7235cc070bd4834f" providerId="LiveId" clId="{6F8E5413-171F-422B-A508-620FF89CF49C}" dt="2022-12-03T15:43:29.686" v="1013" actId="20577"/>
          <ac:spMkLst>
            <pc:docMk/>
            <pc:sldMk cId="3320528643" sldId="266"/>
            <ac:spMk id="2" creationId="{97F65F8F-381C-F042-CF23-0FA9C166EA85}"/>
          </ac:spMkLst>
        </pc:spChg>
        <pc:spChg chg="del">
          <ac:chgData name="Beata Kolbiarz" userId="7235cc070bd4834f" providerId="LiveId" clId="{6F8E5413-171F-422B-A508-620FF89CF49C}" dt="2022-12-03T15:12:59.773" v="55"/>
          <ac:spMkLst>
            <pc:docMk/>
            <pc:sldMk cId="3320528643" sldId="266"/>
            <ac:spMk id="3" creationId="{98867E83-5D2E-D83D-AC35-FD7BA8AC689A}"/>
          </ac:spMkLst>
        </pc:spChg>
        <pc:picChg chg="add mod">
          <ac:chgData name="Beata Kolbiarz" userId="7235cc070bd4834f" providerId="LiveId" clId="{6F8E5413-171F-422B-A508-620FF89CF49C}" dt="2022-12-03T15:14:45.257" v="139" actId="14100"/>
          <ac:picMkLst>
            <pc:docMk/>
            <pc:sldMk cId="3320528643" sldId="266"/>
            <ac:picMk id="4" creationId="{93BA0C12-6A93-DC1D-758A-C7EACF44A1DC}"/>
          </ac:picMkLst>
        </pc:picChg>
      </pc:sldChg>
      <pc:sldChg chg="addSp delSp modSp new del mod">
        <pc:chgData name="Beata Kolbiarz" userId="7235cc070bd4834f" providerId="LiveId" clId="{6F8E5413-171F-422B-A508-620FF89CF49C}" dt="2022-12-03T16:03:49.538" v="1418" actId="47"/>
        <pc:sldMkLst>
          <pc:docMk/>
          <pc:sldMk cId="944441561" sldId="267"/>
        </pc:sldMkLst>
        <pc:spChg chg="mod">
          <ac:chgData name="Beata Kolbiarz" userId="7235cc070bd4834f" providerId="LiveId" clId="{6F8E5413-171F-422B-A508-620FF89CF49C}" dt="2022-12-03T15:21:22.249" v="412"/>
          <ac:spMkLst>
            <pc:docMk/>
            <pc:sldMk cId="944441561" sldId="267"/>
            <ac:spMk id="2" creationId="{7A14E34B-D604-5CD7-2DBF-0497DA126F57}"/>
          </ac:spMkLst>
        </pc:spChg>
        <pc:spChg chg="del">
          <ac:chgData name="Beata Kolbiarz" userId="7235cc070bd4834f" providerId="LiveId" clId="{6F8E5413-171F-422B-A508-620FF89CF49C}" dt="2022-12-03T15:14:12.632" v="132"/>
          <ac:spMkLst>
            <pc:docMk/>
            <pc:sldMk cId="944441561" sldId="267"/>
            <ac:spMk id="3" creationId="{FE13281A-3E08-9458-89AC-F40680388907}"/>
          </ac:spMkLst>
        </pc:spChg>
        <pc:picChg chg="add mod">
          <ac:chgData name="Beata Kolbiarz" userId="7235cc070bd4834f" providerId="LiveId" clId="{6F8E5413-171F-422B-A508-620FF89CF49C}" dt="2022-12-03T15:34:29.512" v="792" actId="14100"/>
          <ac:picMkLst>
            <pc:docMk/>
            <pc:sldMk cId="944441561" sldId="267"/>
            <ac:picMk id="4" creationId="{103E537C-1308-EA61-97E9-00F54868065E}"/>
          </ac:picMkLst>
        </pc:picChg>
      </pc:sldChg>
      <pc:sldChg chg="addSp delSp modSp new mod">
        <pc:chgData name="Beata Kolbiarz" userId="7235cc070bd4834f" providerId="LiveId" clId="{6F8E5413-171F-422B-A508-620FF89CF49C}" dt="2022-12-03T15:21:22.249" v="412"/>
        <pc:sldMkLst>
          <pc:docMk/>
          <pc:sldMk cId="3532990865" sldId="268"/>
        </pc:sldMkLst>
        <pc:spChg chg="mod">
          <ac:chgData name="Beata Kolbiarz" userId="7235cc070bd4834f" providerId="LiveId" clId="{6F8E5413-171F-422B-A508-620FF89CF49C}" dt="2022-12-03T15:21:22.249" v="412"/>
          <ac:spMkLst>
            <pc:docMk/>
            <pc:sldMk cId="3532990865" sldId="268"/>
            <ac:spMk id="2" creationId="{919F8206-C264-4897-0AF2-8AF7DE0DBF3C}"/>
          </ac:spMkLst>
        </pc:spChg>
        <pc:spChg chg="del">
          <ac:chgData name="Beata Kolbiarz" userId="7235cc070bd4834f" providerId="LiveId" clId="{6F8E5413-171F-422B-A508-620FF89CF49C}" dt="2022-12-03T15:15:15.671" v="141"/>
          <ac:spMkLst>
            <pc:docMk/>
            <pc:sldMk cId="3532990865" sldId="268"/>
            <ac:spMk id="3" creationId="{FD4D85E2-5C67-DDC8-85D0-A2C7073626DA}"/>
          </ac:spMkLst>
        </pc:spChg>
        <pc:picChg chg="add mod">
          <ac:chgData name="Beata Kolbiarz" userId="7235cc070bd4834f" providerId="LiveId" clId="{6F8E5413-171F-422B-A508-620FF89CF49C}" dt="2022-12-03T15:21:22.249" v="412"/>
          <ac:picMkLst>
            <pc:docMk/>
            <pc:sldMk cId="3532990865" sldId="268"/>
            <ac:picMk id="4" creationId="{7D923722-074C-43B7-6CCE-4FCD0B046A21}"/>
          </ac:picMkLst>
        </pc:picChg>
      </pc:sldChg>
      <pc:sldChg chg="addSp delSp modSp new mod">
        <pc:chgData name="Beata Kolbiarz" userId="7235cc070bd4834f" providerId="LiveId" clId="{6F8E5413-171F-422B-A508-620FF89CF49C}" dt="2022-12-03T15:44:21.099" v="1026" actId="20577"/>
        <pc:sldMkLst>
          <pc:docMk/>
          <pc:sldMk cId="2521184587" sldId="269"/>
        </pc:sldMkLst>
        <pc:spChg chg="mod">
          <ac:chgData name="Beata Kolbiarz" userId="7235cc070bd4834f" providerId="LiveId" clId="{6F8E5413-171F-422B-A508-620FF89CF49C}" dt="2022-12-03T15:44:21.099" v="1026" actId="20577"/>
          <ac:spMkLst>
            <pc:docMk/>
            <pc:sldMk cId="2521184587" sldId="269"/>
            <ac:spMk id="2" creationId="{3F1978A8-76DD-9A2D-38F2-931C24187602}"/>
          </ac:spMkLst>
        </pc:spChg>
        <pc:spChg chg="del">
          <ac:chgData name="Beata Kolbiarz" userId="7235cc070bd4834f" providerId="LiveId" clId="{6F8E5413-171F-422B-A508-620FF89CF49C}" dt="2022-12-03T15:16:38.603" v="192"/>
          <ac:spMkLst>
            <pc:docMk/>
            <pc:sldMk cId="2521184587" sldId="269"/>
            <ac:spMk id="3" creationId="{9D7DC683-E05D-DB22-D17F-1F0212CD2C64}"/>
          </ac:spMkLst>
        </pc:spChg>
        <pc:picChg chg="add mod">
          <ac:chgData name="Beata Kolbiarz" userId="7235cc070bd4834f" providerId="LiveId" clId="{6F8E5413-171F-422B-A508-620FF89CF49C}" dt="2022-12-03T15:21:22.249" v="412"/>
          <ac:picMkLst>
            <pc:docMk/>
            <pc:sldMk cId="2521184587" sldId="269"/>
            <ac:picMk id="4" creationId="{027903F0-6914-2F7E-5EED-F0ACABB64020}"/>
          </ac:picMkLst>
        </pc:picChg>
      </pc:sldChg>
      <pc:sldChg chg="new del">
        <pc:chgData name="Beata Kolbiarz" userId="7235cc070bd4834f" providerId="LiveId" clId="{6F8E5413-171F-422B-A508-620FF89CF49C}" dt="2022-12-03T15:19:58.997" v="409" actId="2696"/>
        <pc:sldMkLst>
          <pc:docMk/>
          <pc:sldMk cId="122142943" sldId="270"/>
        </pc:sldMkLst>
      </pc:sldChg>
      <pc:sldChg chg="new del">
        <pc:chgData name="Beata Kolbiarz" userId="7235cc070bd4834f" providerId="LiveId" clId="{6F8E5413-171F-422B-A508-620FF89CF49C}" dt="2022-12-03T15:18:17" v="288" actId="2696"/>
        <pc:sldMkLst>
          <pc:docMk/>
          <pc:sldMk cId="727150257" sldId="270"/>
        </pc:sldMkLst>
      </pc:sldChg>
      <pc:sldChg chg="modSp new mod setBg">
        <pc:chgData name="Beata Kolbiarz" userId="7235cc070bd4834f" providerId="LiveId" clId="{6F8E5413-171F-422B-A508-620FF89CF49C}" dt="2022-12-03T15:59:21.482" v="1240" actId="20577"/>
        <pc:sldMkLst>
          <pc:docMk/>
          <pc:sldMk cId="4006641628" sldId="271"/>
        </pc:sldMkLst>
        <pc:spChg chg="mod">
          <ac:chgData name="Beata Kolbiarz" userId="7235cc070bd4834f" providerId="LiveId" clId="{6F8E5413-171F-422B-A508-620FF89CF49C}" dt="2022-12-03T15:59:21.482" v="1240" actId="20577"/>
          <ac:spMkLst>
            <pc:docMk/>
            <pc:sldMk cId="4006641628" sldId="271"/>
            <ac:spMk id="2" creationId="{C9167705-58FE-A61B-5DEB-FA6DFD9FEE54}"/>
          </ac:spMkLst>
        </pc:spChg>
        <pc:spChg chg="mod">
          <ac:chgData name="Beata Kolbiarz" userId="7235cc070bd4834f" providerId="LiveId" clId="{6F8E5413-171F-422B-A508-620FF89CF49C}" dt="2022-12-03T15:21:52.090" v="416" actId="27636"/>
          <ac:spMkLst>
            <pc:docMk/>
            <pc:sldMk cId="4006641628" sldId="271"/>
            <ac:spMk id="3" creationId="{2598530E-990B-AAA6-2FB8-43907AF9E69A}"/>
          </ac:spMkLst>
        </pc:spChg>
      </pc:sldChg>
      <pc:sldChg chg="addSp delSp modSp new mod">
        <pc:chgData name="Beata Kolbiarz" userId="7235cc070bd4834f" providerId="LiveId" clId="{6F8E5413-171F-422B-A508-620FF89CF49C}" dt="2022-12-03T15:23:59.634" v="476" actId="255"/>
        <pc:sldMkLst>
          <pc:docMk/>
          <pc:sldMk cId="3843358571" sldId="272"/>
        </pc:sldMkLst>
        <pc:spChg chg="mod">
          <ac:chgData name="Beata Kolbiarz" userId="7235cc070bd4834f" providerId="LiveId" clId="{6F8E5413-171F-422B-A508-620FF89CF49C}" dt="2022-12-03T15:23:59.634" v="476" actId="255"/>
          <ac:spMkLst>
            <pc:docMk/>
            <pc:sldMk cId="3843358571" sldId="272"/>
            <ac:spMk id="2" creationId="{D627145D-8E13-0205-AD86-02A71E759BE8}"/>
          </ac:spMkLst>
        </pc:spChg>
        <pc:spChg chg="del">
          <ac:chgData name="Beata Kolbiarz" userId="7235cc070bd4834f" providerId="LiveId" clId="{6F8E5413-171F-422B-A508-620FF89CF49C}" dt="2022-12-03T15:23:22.799" v="420"/>
          <ac:spMkLst>
            <pc:docMk/>
            <pc:sldMk cId="3843358571" sldId="272"/>
            <ac:spMk id="3" creationId="{4CAC4F8B-7965-8713-7A2C-46BF03B1A2CD}"/>
          </ac:spMkLst>
        </pc:spChg>
        <pc:picChg chg="add mod">
          <ac:chgData name="Beata Kolbiarz" userId="7235cc070bd4834f" providerId="LiveId" clId="{6F8E5413-171F-422B-A508-620FF89CF49C}" dt="2022-12-03T15:23:22.799" v="420"/>
          <ac:picMkLst>
            <pc:docMk/>
            <pc:sldMk cId="3843358571" sldId="272"/>
            <ac:picMk id="4" creationId="{44636228-EAA8-7E2D-3016-E758ED12E985}"/>
          </ac:picMkLst>
        </pc:picChg>
      </pc:sldChg>
      <pc:sldChg chg="addSp delSp modSp new mod">
        <pc:chgData name="Beata Kolbiarz" userId="7235cc070bd4834f" providerId="LiveId" clId="{6F8E5413-171F-422B-A508-620FF89CF49C}" dt="2022-12-03T15:24:58.478" v="483" actId="14100"/>
        <pc:sldMkLst>
          <pc:docMk/>
          <pc:sldMk cId="2921119258" sldId="273"/>
        </pc:sldMkLst>
        <pc:spChg chg="del">
          <ac:chgData name="Beata Kolbiarz" userId="7235cc070bd4834f" providerId="LiveId" clId="{6F8E5413-171F-422B-A508-620FF89CF49C}" dt="2022-12-03T15:24:36.079" v="478"/>
          <ac:spMkLst>
            <pc:docMk/>
            <pc:sldMk cId="2921119258" sldId="273"/>
            <ac:spMk id="3" creationId="{65CC372D-3DFC-C17F-3B29-8DB68C50AFBE}"/>
          </ac:spMkLst>
        </pc:spChg>
        <pc:picChg chg="add mod">
          <ac:chgData name="Beata Kolbiarz" userId="7235cc070bd4834f" providerId="LiveId" clId="{6F8E5413-171F-422B-A508-620FF89CF49C}" dt="2022-12-03T15:24:58.478" v="483" actId="14100"/>
          <ac:picMkLst>
            <pc:docMk/>
            <pc:sldMk cId="2921119258" sldId="273"/>
            <ac:picMk id="4" creationId="{B407C14C-B4CE-5309-1067-293320C5A29F}"/>
          </ac:picMkLst>
        </pc:picChg>
      </pc:sldChg>
      <pc:sldChg chg="addSp delSp modSp new mod">
        <pc:chgData name="Beata Kolbiarz" userId="7235cc070bd4834f" providerId="LiveId" clId="{6F8E5413-171F-422B-A508-620FF89CF49C}" dt="2022-12-03T15:28:32.698" v="540" actId="255"/>
        <pc:sldMkLst>
          <pc:docMk/>
          <pc:sldMk cId="2156923383" sldId="274"/>
        </pc:sldMkLst>
        <pc:spChg chg="mod">
          <ac:chgData name="Beata Kolbiarz" userId="7235cc070bd4834f" providerId="LiveId" clId="{6F8E5413-171F-422B-A508-620FF89CF49C}" dt="2022-12-03T15:28:32.698" v="540" actId="255"/>
          <ac:spMkLst>
            <pc:docMk/>
            <pc:sldMk cId="2156923383" sldId="274"/>
            <ac:spMk id="2" creationId="{CB9F6FD9-D51C-53F4-BAD9-FD2156076EA5}"/>
          </ac:spMkLst>
        </pc:spChg>
        <pc:spChg chg="del">
          <ac:chgData name="Beata Kolbiarz" userId="7235cc070bd4834f" providerId="LiveId" clId="{6F8E5413-171F-422B-A508-620FF89CF49C}" dt="2022-12-03T15:28:03.480" v="498"/>
          <ac:spMkLst>
            <pc:docMk/>
            <pc:sldMk cId="2156923383" sldId="274"/>
            <ac:spMk id="3" creationId="{A67D69E6-F5F3-DE6D-4C14-21A250817DE8}"/>
          </ac:spMkLst>
        </pc:spChg>
        <pc:picChg chg="add mod">
          <ac:chgData name="Beata Kolbiarz" userId="7235cc070bd4834f" providerId="LiveId" clId="{6F8E5413-171F-422B-A508-620FF89CF49C}" dt="2022-12-03T15:28:03.480" v="498"/>
          <ac:picMkLst>
            <pc:docMk/>
            <pc:sldMk cId="2156923383" sldId="274"/>
            <ac:picMk id="4" creationId="{B35C61E7-068F-3D26-859A-D2E8F44FEB47}"/>
          </ac:picMkLst>
        </pc:picChg>
      </pc:sldChg>
      <pc:sldChg chg="addSp delSp modSp new mod">
        <pc:chgData name="Beata Kolbiarz" userId="7235cc070bd4834f" providerId="LiveId" clId="{6F8E5413-171F-422B-A508-620FF89CF49C}" dt="2022-12-03T15:30:13.501" v="627" actId="255"/>
        <pc:sldMkLst>
          <pc:docMk/>
          <pc:sldMk cId="898232348" sldId="275"/>
        </pc:sldMkLst>
        <pc:spChg chg="mod">
          <ac:chgData name="Beata Kolbiarz" userId="7235cc070bd4834f" providerId="LiveId" clId="{6F8E5413-171F-422B-A508-620FF89CF49C}" dt="2022-12-03T15:30:13.501" v="627" actId="255"/>
          <ac:spMkLst>
            <pc:docMk/>
            <pc:sldMk cId="898232348" sldId="275"/>
            <ac:spMk id="2" creationId="{6BC61213-1FE8-B5D9-ACF3-98C1EAE26814}"/>
          </ac:spMkLst>
        </pc:spChg>
        <pc:spChg chg="del">
          <ac:chgData name="Beata Kolbiarz" userId="7235cc070bd4834f" providerId="LiveId" clId="{6F8E5413-171F-422B-A508-620FF89CF49C}" dt="2022-12-03T15:28:58.238" v="542"/>
          <ac:spMkLst>
            <pc:docMk/>
            <pc:sldMk cId="898232348" sldId="275"/>
            <ac:spMk id="3" creationId="{A4020CA4-5C45-D258-9CF1-DB4A64C6FFA8}"/>
          </ac:spMkLst>
        </pc:spChg>
        <pc:picChg chg="add mod">
          <ac:chgData name="Beata Kolbiarz" userId="7235cc070bd4834f" providerId="LiveId" clId="{6F8E5413-171F-422B-A508-620FF89CF49C}" dt="2022-12-03T15:28:58.238" v="542"/>
          <ac:picMkLst>
            <pc:docMk/>
            <pc:sldMk cId="898232348" sldId="275"/>
            <ac:picMk id="4" creationId="{C16158D2-93AD-BE4E-63A6-D077B441D054}"/>
          </ac:picMkLst>
        </pc:picChg>
      </pc:sldChg>
      <pc:sldChg chg="addSp delSp modSp new mod">
        <pc:chgData name="Beata Kolbiarz" userId="7235cc070bd4834f" providerId="LiveId" clId="{6F8E5413-171F-422B-A508-620FF89CF49C}" dt="2022-12-03T15:31:44.316" v="691" actId="20577"/>
        <pc:sldMkLst>
          <pc:docMk/>
          <pc:sldMk cId="1439950525" sldId="276"/>
        </pc:sldMkLst>
        <pc:spChg chg="mod">
          <ac:chgData name="Beata Kolbiarz" userId="7235cc070bd4834f" providerId="LiveId" clId="{6F8E5413-171F-422B-A508-620FF89CF49C}" dt="2022-12-03T15:31:44.316" v="691" actId="20577"/>
          <ac:spMkLst>
            <pc:docMk/>
            <pc:sldMk cId="1439950525" sldId="276"/>
            <ac:spMk id="2" creationId="{D886171A-EF0B-0165-3026-088EC41061B8}"/>
          </ac:spMkLst>
        </pc:spChg>
        <pc:spChg chg="del">
          <ac:chgData name="Beata Kolbiarz" userId="7235cc070bd4834f" providerId="LiveId" clId="{6F8E5413-171F-422B-A508-620FF89CF49C}" dt="2022-12-03T15:31:15.163" v="629"/>
          <ac:spMkLst>
            <pc:docMk/>
            <pc:sldMk cId="1439950525" sldId="276"/>
            <ac:spMk id="3" creationId="{90A06B79-2089-772F-D263-311593AF1A3B}"/>
          </ac:spMkLst>
        </pc:spChg>
        <pc:picChg chg="add mod">
          <ac:chgData name="Beata Kolbiarz" userId="7235cc070bd4834f" providerId="LiveId" clId="{6F8E5413-171F-422B-A508-620FF89CF49C}" dt="2022-12-03T15:31:15.163" v="629"/>
          <ac:picMkLst>
            <pc:docMk/>
            <pc:sldMk cId="1439950525" sldId="276"/>
            <ac:picMk id="4" creationId="{E7A89E19-7439-DC0E-4F52-422E9255034A}"/>
          </ac:picMkLst>
        </pc:picChg>
      </pc:sldChg>
      <pc:sldChg chg="addSp delSp modSp new mod">
        <pc:chgData name="Beata Kolbiarz" userId="7235cc070bd4834f" providerId="LiveId" clId="{6F8E5413-171F-422B-A508-620FF89CF49C}" dt="2022-12-03T15:42:36.530" v="985" actId="122"/>
        <pc:sldMkLst>
          <pc:docMk/>
          <pc:sldMk cId="403457087" sldId="277"/>
        </pc:sldMkLst>
        <pc:spChg chg="mod">
          <ac:chgData name="Beata Kolbiarz" userId="7235cc070bd4834f" providerId="LiveId" clId="{6F8E5413-171F-422B-A508-620FF89CF49C}" dt="2022-12-03T15:42:36.530" v="985" actId="122"/>
          <ac:spMkLst>
            <pc:docMk/>
            <pc:sldMk cId="403457087" sldId="277"/>
            <ac:spMk id="2" creationId="{0CC6A996-959D-7805-5845-6CFAFF72A658}"/>
          </ac:spMkLst>
        </pc:spChg>
        <pc:spChg chg="del">
          <ac:chgData name="Beata Kolbiarz" userId="7235cc070bd4834f" providerId="LiveId" clId="{6F8E5413-171F-422B-A508-620FF89CF49C}" dt="2022-12-03T15:35:44.848" v="793"/>
          <ac:spMkLst>
            <pc:docMk/>
            <pc:sldMk cId="403457087" sldId="277"/>
            <ac:spMk id="3" creationId="{6D3E9430-514C-DA76-4FE2-0F7F90A8EB4D}"/>
          </ac:spMkLst>
        </pc:spChg>
        <pc:picChg chg="add mod">
          <ac:chgData name="Beata Kolbiarz" userId="7235cc070bd4834f" providerId="LiveId" clId="{6F8E5413-171F-422B-A508-620FF89CF49C}" dt="2022-12-03T15:35:44.848" v="793"/>
          <ac:picMkLst>
            <pc:docMk/>
            <pc:sldMk cId="403457087" sldId="277"/>
            <ac:picMk id="6" creationId="{7B748BAF-2438-7D51-5901-40F44423897D}"/>
          </ac:picMkLst>
        </pc:picChg>
      </pc:sldChg>
      <pc:sldChg chg="addSp delSp modSp new mod">
        <pc:chgData name="Beata Kolbiarz" userId="7235cc070bd4834f" providerId="LiveId" clId="{6F8E5413-171F-422B-A508-620FF89CF49C}" dt="2022-12-03T15:34:05.490" v="790" actId="255"/>
        <pc:sldMkLst>
          <pc:docMk/>
          <pc:sldMk cId="2717880513" sldId="278"/>
        </pc:sldMkLst>
        <pc:spChg chg="mod">
          <ac:chgData name="Beata Kolbiarz" userId="7235cc070bd4834f" providerId="LiveId" clId="{6F8E5413-171F-422B-A508-620FF89CF49C}" dt="2022-12-03T15:34:05.490" v="790" actId="255"/>
          <ac:spMkLst>
            <pc:docMk/>
            <pc:sldMk cId="2717880513" sldId="278"/>
            <ac:spMk id="2" creationId="{B4282A87-ADBA-0A68-386C-3731A30A82FF}"/>
          </ac:spMkLst>
        </pc:spChg>
        <pc:spChg chg="del">
          <ac:chgData name="Beata Kolbiarz" userId="7235cc070bd4834f" providerId="LiveId" clId="{6F8E5413-171F-422B-A508-620FF89CF49C}" dt="2022-12-03T15:33:06.874" v="694"/>
          <ac:spMkLst>
            <pc:docMk/>
            <pc:sldMk cId="2717880513" sldId="278"/>
            <ac:spMk id="3" creationId="{FB0C4D77-D732-C2C5-506B-9A090B2C2DF8}"/>
          </ac:spMkLst>
        </pc:spChg>
        <pc:picChg chg="add mod">
          <ac:chgData name="Beata Kolbiarz" userId="7235cc070bd4834f" providerId="LiveId" clId="{6F8E5413-171F-422B-A508-620FF89CF49C}" dt="2022-12-03T15:33:06.874" v="694"/>
          <ac:picMkLst>
            <pc:docMk/>
            <pc:sldMk cId="2717880513" sldId="278"/>
            <ac:picMk id="4" creationId="{161B47AB-2719-3A1B-40EB-1F612024DF20}"/>
          </ac:picMkLst>
        </pc:picChg>
      </pc:sldChg>
      <pc:sldChg chg="addSp delSp modSp new mod">
        <pc:chgData name="Beata Kolbiarz" userId="7235cc070bd4834f" providerId="LiveId" clId="{6F8E5413-171F-422B-A508-620FF89CF49C}" dt="2022-12-03T15:42:07.794" v="981" actId="1076"/>
        <pc:sldMkLst>
          <pc:docMk/>
          <pc:sldMk cId="1834940148" sldId="279"/>
        </pc:sldMkLst>
        <pc:spChg chg="mod">
          <ac:chgData name="Beata Kolbiarz" userId="7235cc070bd4834f" providerId="LiveId" clId="{6F8E5413-171F-422B-A508-620FF89CF49C}" dt="2022-12-03T15:39:01.551" v="934" actId="20577"/>
          <ac:spMkLst>
            <pc:docMk/>
            <pc:sldMk cId="1834940148" sldId="279"/>
            <ac:spMk id="2" creationId="{F2AA255B-D219-A8BA-CF3D-148A4BEE3EB1}"/>
          </ac:spMkLst>
        </pc:spChg>
        <pc:spChg chg="del">
          <ac:chgData name="Beata Kolbiarz" userId="7235cc070bd4834f" providerId="LiveId" clId="{6F8E5413-171F-422B-A508-620FF89CF49C}" dt="2022-12-03T15:38:50.224" v="920"/>
          <ac:spMkLst>
            <pc:docMk/>
            <pc:sldMk cId="1834940148" sldId="279"/>
            <ac:spMk id="3" creationId="{7BA458C9-ACDF-AA24-4EE8-78BD71AD8982}"/>
          </ac:spMkLst>
        </pc:spChg>
        <pc:picChg chg="add mod">
          <ac:chgData name="Beata Kolbiarz" userId="7235cc070bd4834f" providerId="LiveId" clId="{6F8E5413-171F-422B-A508-620FF89CF49C}" dt="2022-12-03T15:42:07.794" v="981" actId="1076"/>
          <ac:picMkLst>
            <pc:docMk/>
            <pc:sldMk cId="1834940148" sldId="279"/>
            <ac:picMk id="4" creationId="{3C979B39-332C-B84D-ACB5-D733B3FC646E}"/>
          </ac:picMkLst>
        </pc:picChg>
        <pc:picChg chg="add del mod">
          <ac:chgData name="Beata Kolbiarz" userId="7235cc070bd4834f" providerId="LiveId" clId="{6F8E5413-171F-422B-A508-620FF89CF49C}" dt="2022-12-03T15:41:27.720" v="976" actId="478"/>
          <ac:picMkLst>
            <pc:docMk/>
            <pc:sldMk cId="1834940148" sldId="279"/>
            <ac:picMk id="5" creationId="{9B84A926-E86C-B0FD-E9B1-D8002D0FAABB}"/>
          </ac:picMkLst>
        </pc:picChg>
      </pc:sldChg>
      <pc:sldChg chg="addSp delSp modSp new mod">
        <pc:chgData name="Beata Kolbiarz" userId="7235cc070bd4834f" providerId="LiveId" clId="{6F8E5413-171F-422B-A508-620FF89CF49C}" dt="2022-12-03T15:41:19.196" v="975" actId="20577"/>
        <pc:sldMkLst>
          <pc:docMk/>
          <pc:sldMk cId="3257313938" sldId="280"/>
        </pc:sldMkLst>
        <pc:spChg chg="mod">
          <ac:chgData name="Beata Kolbiarz" userId="7235cc070bd4834f" providerId="LiveId" clId="{6F8E5413-171F-422B-A508-620FF89CF49C}" dt="2022-12-03T15:41:19.196" v="975" actId="20577"/>
          <ac:spMkLst>
            <pc:docMk/>
            <pc:sldMk cId="3257313938" sldId="280"/>
            <ac:spMk id="2" creationId="{70D23831-BCC9-749F-169A-BB8B7D1CDF28}"/>
          </ac:spMkLst>
        </pc:spChg>
        <pc:spChg chg="del">
          <ac:chgData name="Beata Kolbiarz" userId="7235cc070bd4834f" providerId="LiveId" clId="{6F8E5413-171F-422B-A508-620FF89CF49C}" dt="2022-12-03T15:40:25.789" v="940"/>
          <ac:spMkLst>
            <pc:docMk/>
            <pc:sldMk cId="3257313938" sldId="280"/>
            <ac:spMk id="3" creationId="{AF3AA1ED-F0EB-2965-15E1-A47CDB993061}"/>
          </ac:spMkLst>
        </pc:spChg>
        <pc:picChg chg="add mod">
          <ac:chgData name="Beata Kolbiarz" userId="7235cc070bd4834f" providerId="LiveId" clId="{6F8E5413-171F-422B-A508-620FF89CF49C}" dt="2022-12-03T15:40:46.763" v="942" actId="14100"/>
          <ac:picMkLst>
            <pc:docMk/>
            <pc:sldMk cId="3257313938" sldId="280"/>
            <ac:picMk id="4" creationId="{77813723-1895-6550-F711-C3BA27E9AAE1}"/>
          </ac:picMkLst>
        </pc:picChg>
        <pc:picChg chg="add mod">
          <ac:chgData name="Beata Kolbiarz" userId="7235cc070bd4834f" providerId="LiveId" clId="{6F8E5413-171F-422B-A508-620FF89CF49C}" dt="2022-12-03T15:41:07.982" v="947" actId="14100"/>
          <ac:picMkLst>
            <pc:docMk/>
            <pc:sldMk cId="3257313938" sldId="280"/>
            <ac:picMk id="5" creationId="{9A4CF1E1-F30B-AE9F-D967-91C260E95592}"/>
          </ac:picMkLst>
        </pc:picChg>
      </pc:sldChg>
      <pc:sldChg chg="addSp delSp modSp new mod">
        <pc:chgData name="Beata Kolbiarz" userId="7235cc070bd4834f" providerId="LiveId" clId="{6F8E5413-171F-422B-A508-620FF89CF49C}" dt="2022-12-03T15:48:23.264" v="1031" actId="1076"/>
        <pc:sldMkLst>
          <pc:docMk/>
          <pc:sldMk cId="1770024887" sldId="281"/>
        </pc:sldMkLst>
        <pc:spChg chg="del">
          <ac:chgData name="Beata Kolbiarz" userId="7235cc070bd4834f" providerId="LiveId" clId="{6F8E5413-171F-422B-A508-620FF89CF49C}" dt="2022-12-03T15:48:10.100" v="1028"/>
          <ac:spMkLst>
            <pc:docMk/>
            <pc:sldMk cId="1770024887" sldId="281"/>
            <ac:spMk id="3" creationId="{CAFE701E-B56A-041F-2965-96E8C68E2056}"/>
          </ac:spMkLst>
        </pc:spChg>
        <pc:picChg chg="add mod">
          <ac:chgData name="Beata Kolbiarz" userId="7235cc070bd4834f" providerId="LiveId" clId="{6F8E5413-171F-422B-A508-620FF89CF49C}" dt="2022-12-03T15:48:23.264" v="1031" actId="1076"/>
          <ac:picMkLst>
            <pc:docMk/>
            <pc:sldMk cId="1770024887" sldId="281"/>
            <ac:picMk id="4" creationId="{F03B8149-4677-852E-6647-142C4BB9CA33}"/>
          </ac:picMkLst>
        </pc:picChg>
      </pc:sldChg>
      <pc:sldChg chg="addSp delSp modSp new mod">
        <pc:chgData name="Beata Kolbiarz" userId="7235cc070bd4834f" providerId="LiveId" clId="{6F8E5413-171F-422B-A508-620FF89CF49C}" dt="2022-12-03T15:49:26.249" v="1045" actId="1076"/>
        <pc:sldMkLst>
          <pc:docMk/>
          <pc:sldMk cId="947292036" sldId="282"/>
        </pc:sldMkLst>
        <pc:spChg chg="del">
          <ac:chgData name="Beata Kolbiarz" userId="7235cc070bd4834f" providerId="LiveId" clId="{6F8E5413-171F-422B-A508-620FF89CF49C}" dt="2022-12-03T15:48:45.035" v="1033"/>
          <ac:spMkLst>
            <pc:docMk/>
            <pc:sldMk cId="947292036" sldId="282"/>
            <ac:spMk id="3" creationId="{332C73E6-2626-1CEC-2AF7-40920A451272}"/>
          </ac:spMkLst>
        </pc:spChg>
        <pc:picChg chg="add mod">
          <ac:chgData name="Beata Kolbiarz" userId="7235cc070bd4834f" providerId="LiveId" clId="{6F8E5413-171F-422B-A508-620FF89CF49C}" dt="2022-12-03T15:49:26.249" v="1045" actId="1076"/>
          <ac:picMkLst>
            <pc:docMk/>
            <pc:sldMk cId="947292036" sldId="282"/>
            <ac:picMk id="4" creationId="{668E18FC-7E7F-CB05-90EB-383AB3342AF8}"/>
          </ac:picMkLst>
        </pc:picChg>
      </pc:sldChg>
      <pc:sldChg chg="new del">
        <pc:chgData name="Beata Kolbiarz" userId="7235cc070bd4834f" providerId="LiveId" clId="{6F8E5413-171F-422B-A508-620FF89CF49C}" dt="2022-12-03T15:50:04.448" v="1047" actId="2696"/>
        <pc:sldMkLst>
          <pc:docMk/>
          <pc:sldMk cId="1296057517" sldId="283"/>
        </pc:sldMkLst>
      </pc:sldChg>
      <pc:sldChg chg="delSp modSp add del mod modTransition modAnim">
        <pc:chgData name="Beata Kolbiarz" userId="7235cc070bd4834f" providerId="LiveId" clId="{6F8E5413-171F-422B-A508-620FF89CF49C}" dt="2022-12-03T15:58:10.412" v="1206" actId="255"/>
        <pc:sldMkLst>
          <pc:docMk/>
          <pc:sldMk cId="0" sldId="390"/>
        </pc:sldMkLst>
        <pc:spChg chg="mod">
          <ac:chgData name="Beata Kolbiarz" userId="7235cc070bd4834f" providerId="LiveId" clId="{6F8E5413-171F-422B-A508-620FF89CF49C}" dt="2022-12-03T15:58:10.412" v="1206" actId="255"/>
          <ac:spMkLst>
            <pc:docMk/>
            <pc:sldMk cId="0" sldId="390"/>
            <ac:spMk id="3" creationId="{1C420C89-F356-91D9-318A-580582D93FBC}"/>
          </ac:spMkLst>
        </pc:spChg>
        <pc:picChg chg="del">
          <ac:chgData name="Beata Kolbiarz" userId="7235cc070bd4834f" providerId="LiveId" clId="{6F8E5413-171F-422B-A508-620FF89CF49C}" dt="2022-12-03T15:56:55.237" v="1196" actId="478"/>
          <ac:picMkLst>
            <pc:docMk/>
            <pc:sldMk cId="0" sldId="390"/>
            <ac:picMk id="5" creationId="{CCB2B765-3F63-D080-4C4C-AB18ECA5D250}"/>
          </ac:picMkLst>
        </pc:picChg>
        <pc:picChg chg="mod">
          <ac:chgData name="Beata Kolbiarz" userId="7235cc070bd4834f" providerId="LiveId" clId="{6F8E5413-171F-422B-A508-620FF89CF49C}" dt="2022-12-03T15:57:58.809" v="1204" actId="1076"/>
          <ac:picMkLst>
            <pc:docMk/>
            <pc:sldMk cId="0" sldId="390"/>
            <ac:picMk id="2050" creationId="{9437881A-8606-C7E4-4C5A-A7ADA27B8311}"/>
          </ac:picMkLst>
        </pc:picChg>
      </pc:sldChg>
      <pc:sldChg chg="addSp delSp modSp new mod">
        <pc:chgData name="Beata Kolbiarz" userId="7235cc070bd4834f" providerId="LiveId" clId="{6F8E5413-171F-422B-A508-620FF89CF49C}" dt="2022-12-03T16:00:55.627" v="1244" actId="14100"/>
        <pc:sldMkLst>
          <pc:docMk/>
          <pc:sldMk cId="507056403" sldId="391"/>
        </pc:sldMkLst>
        <pc:spChg chg="del">
          <ac:chgData name="Beata Kolbiarz" userId="7235cc070bd4834f" providerId="LiveId" clId="{6F8E5413-171F-422B-A508-620FF89CF49C}" dt="2022-12-03T16:00:46.882" v="1242"/>
          <ac:spMkLst>
            <pc:docMk/>
            <pc:sldMk cId="507056403" sldId="391"/>
            <ac:spMk id="3" creationId="{F658E239-B3BE-3037-D651-79CBCAC9CCE9}"/>
          </ac:spMkLst>
        </pc:spChg>
        <pc:picChg chg="add mod">
          <ac:chgData name="Beata Kolbiarz" userId="7235cc070bd4834f" providerId="LiveId" clId="{6F8E5413-171F-422B-A508-620FF89CF49C}" dt="2022-12-03T16:00:55.627" v="1244" actId="14100"/>
          <ac:picMkLst>
            <pc:docMk/>
            <pc:sldMk cId="507056403" sldId="391"/>
            <ac:picMk id="4" creationId="{8B7729F2-E0CF-5FC7-991B-BF715DAA5ED0}"/>
          </ac:picMkLst>
        </pc:picChg>
      </pc:sldChg>
      <pc:sldChg chg="modSp new mod">
        <pc:chgData name="Beata Kolbiarz" userId="7235cc070bd4834f" providerId="LiveId" clId="{6F8E5413-171F-422B-A508-620FF89CF49C}" dt="2022-12-03T16:03:18.456" v="1417" actId="114"/>
        <pc:sldMkLst>
          <pc:docMk/>
          <pc:sldMk cId="376850155" sldId="392"/>
        </pc:sldMkLst>
        <pc:spChg chg="mod">
          <ac:chgData name="Beata Kolbiarz" userId="7235cc070bd4834f" providerId="LiveId" clId="{6F8E5413-171F-422B-A508-620FF89CF49C}" dt="2022-12-03T16:03:18.456" v="1417" actId="114"/>
          <ac:spMkLst>
            <pc:docMk/>
            <pc:sldMk cId="376850155" sldId="392"/>
            <ac:spMk id="3" creationId="{24E68A55-A323-5E11-D103-F1807747B6BA}"/>
          </ac:spMkLst>
        </pc:spChg>
      </pc:sldChg>
      <pc:sldChg chg="addSp delSp modSp new mod">
        <pc:chgData name="Beata Kolbiarz" userId="7235cc070bd4834f" providerId="LiveId" clId="{6F8E5413-171F-422B-A508-620FF89CF49C}" dt="2022-12-03T16:48:24.089" v="1430" actId="14100"/>
        <pc:sldMkLst>
          <pc:docMk/>
          <pc:sldMk cId="15329353" sldId="393"/>
        </pc:sldMkLst>
        <pc:spChg chg="del">
          <ac:chgData name="Beata Kolbiarz" userId="7235cc070bd4834f" providerId="LiveId" clId="{6F8E5413-171F-422B-A508-620FF89CF49C}" dt="2022-12-03T16:48:07.767" v="1427"/>
          <ac:spMkLst>
            <pc:docMk/>
            <pc:sldMk cId="15329353" sldId="393"/>
            <ac:spMk id="3" creationId="{7B7D04EE-D382-2085-0F7D-CBDC6F23C8F9}"/>
          </ac:spMkLst>
        </pc:spChg>
        <pc:picChg chg="add mod">
          <ac:chgData name="Beata Kolbiarz" userId="7235cc070bd4834f" providerId="LiveId" clId="{6F8E5413-171F-422B-A508-620FF89CF49C}" dt="2022-12-03T16:48:24.089" v="1430" actId="14100"/>
          <ac:picMkLst>
            <pc:docMk/>
            <pc:sldMk cId="15329353" sldId="393"/>
            <ac:picMk id="4" creationId="{9594669E-F15F-AC4B-FDB7-A5CC5BF265BF}"/>
          </ac:picMkLst>
        </pc:picChg>
      </pc:sldChg>
      <pc:sldChg chg="addSp delSp modSp new mod">
        <pc:chgData name="Beata Kolbiarz" userId="7235cc070bd4834f" providerId="LiveId" clId="{6F8E5413-171F-422B-A508-620FF89CF49C}" dt="2022-12-03T16:49:31.067" v="1436" actId="14100"/>
        <pc:sldMkLst>
          <pc:docMk/>
          <pc:sldMk cId="3923131861" sldId="394"/>
        </pc:sldMkLst>
        <pc:spChg chg="del">
          <ac:chgData name="Beata Kolbiarz" userId="7235cc070bd4834f" providerId="LiveId" clId="{6F8E5413-171F-422B-A508-620FF89CF49C}" dt="2022-12-03T16:49:08.377" v="1432"/>
          <ac:spMkLst>
            <pc:docMk/>
            <pc:sldMk cId="3923131861" sldId="394"/>
            <ac:spMk id="3" creationId="{1C9D5991-F23E-F29E-9B0D-BDE7376ECC01}"/>
          </ac:spMkLst>
        </pc:spChg>
        <pc:picChg chg="add mod">
          <ac:chgData name="Beata Kolbiarz" userId="7235cc070bd4834f" providerId="LiveId" clId="{6F8E5413-171F-422B-A508-620FF89CF49C}" dt="2022-12-03T16:49:31.067" v="1436" actId="14100"/>
          <ac:picMkLst>
            <pc:docMk/>
            <pc:sldMk cId="3923131861" sldId="394"/>
            <ac:picMk id="4" creationId="{3559EBB8-A275-F3BA-22AC-DDC0DDB7D20B}"/>
          </ac:picMkLst>
        </pc:picChg>
      </pc:sldChg>
      <pc:sldChg chg="addSp delSp modSp new del mod">
        <pc:chgData name="Beata Kolbiarz" userId="7235cc070bd4834f" providerId="LiveId" clId="{6F8E5413-171F-422B-A508-620FF89CF49C}" dt="2022-12-03T17:04:04.788" v="1445" actId="2696"/>
        <pc:sldMkLst>
          <pc:docMk/>
          <pc:sldMk cId="694804906" sldId="395"/>
        </pc:sldMkLst>
        <pc:spChg chg="del">
          <ac:chgData name="Beata Kolbiarz" userId="7235cc070bd4834f" providerId="LiveId" clId="{6F8E5413-171F-422B-A508-620FF89CF49C}" dt="2022-12-03T16:51:32.057" v="1438"/>
          <ac:spMkLst>
            <pc:docMk/>
            <pc:sldMk cId="694804906" sldId="395"/>
            <ac:spMk id="3" creationId="{79E78EDE-9AF6-862D-86A3-F68FC63AE01C}"/>
          </ac:spMkLst>
        </pc:spChg>
        <pc:picChg chg="add mod">
          <ac:chgData name="Beata Kolbiarz" userId="7235cc070bd4834f" providerId="LiveId" clId="{6F8E5413-171F-422B-A508-620FF89CF49C}" dt="2022-12-03T16:51:58.986" v="1444" actId="14100"/>
          <ac:picMkLst>
            <pc:docMk/>
            <pc:sldMk cId="694804906" sldId="395"/>
            <ac:picMk id="4" creationId="{78DDA73C-C2D5-3683-35DD-2C82C1290B3A}"/>
          </ac:picMkLst>
        </pc:picChg>
      </pc:sldChg>
      <pc:sldChg chg="addSp delSp modSp new mod">
        <pc:chgData name="Beata Kolbiarz" userId="7235cc070bd4834f" providerId="LiveId" clId="{6F8E5413-171F-422B-A508-620FF89CF49C}" dt="2022-12-03T17:06:24.380" v="1451" actId="14100"/>
        <pc:sldMkLst>
          <pc:docMk/>
          <pc:sldMk cId="1157342579" sldId="395"/>
        </pc:sldMkLst>
        <pc:spChg chg="del">
          <ac:chgData name="Beata Kolbiarz" userId="7235cc070bd4834f" providerId="LiveId" clId="{6F8E5413-171F-422B-A508-620FF89CF49C}" dt="2022-12-03T17:06:05.641" v="1447"/>
          <ac:spMkLst>
            <pc:docMk/>
            <pc:sldMk cId="1157342579" sldId="395"/>
            <ac:spMk id="3" creationId="{1EEDBD53-66ED-66BB-4730-AA71466F6B94}"/>
          </ac:spMkLst>
        </pc:spChg>
        <pc:picChg chg="add mod">
          <ac:chgData name="Beata Kolbiarz" userId="7235cc070bd4834f" providerId="LiveId" clId="{6F8E5413-171F-422B-A508-620FF89CF49C}" dt="2022-12-03T17:06:24.380" v="1451" actId="14100"/>
          <ac:picMkLst>
            <pc:docMk/>
            <pc:sldMk cId="1157342579" sldId="395"/>
            <ac:picMk id="4" creationId="{03248DB8-763F-4677-720D-93170BFD1696}"/>
          </ac:picMkLst>
        </pc:picChg>
      </pc:sldChg>
      <pc:sldMasterChg chg="setBg modSldLayout">
        <pc:chgData name="Beata Kolbiarz" userId="7235cc070bd4834f" providerId="LiveId" clId="{6F8E5413-171F-422B-A508-620FF89CF49C}" dt="2022-12-03T15:20:49.887" v="411"/>
        <pc:sldMasterMkLst>
          <pc:docMk/>
          <pc:sldMasterMk cId="0" sldId="2147483744"/>
        </pc:sldMasterMkLst>
        <pc:sldLayoutChg chg="setBg">
          <pc:chgData name="Beata Kolbiarz" userId="7235cc070bd4834f" providerId="LiveId" clId="{6F8E5413-171F-422B-A508-620FF89CF49C}" dt="2022-12-03T15:20:49.887" v="411"/>
          <pc:sldLayoutMkLst>
            <pc:docMk/>
            <pc:sldMasterMk cId="0" sldId="2147483744"/>
            <pc:sldLayoutMk cId="0" sldId="2147483745"/>
          </pc:sldLayoutMkLst>
        </pc:sldLayoutChg>
        <pc:sldLayoutChg chg="setBg">
          <pc:chgData name="Beata Kolbiarz" userId="7235cc070bd4834f" providerId="LiveId" clId="{6F8E5413-171F-422B-A508-620FF89CF49C}" dt="2022-12-03T15:20:49.887" v="411"/>
          <pc:sldLayoutMkLst>
            <pc:docMk/>
            <pc:sldMasterMk cId="0" sldId="2147483744"/>
            <pc:sldLayoutMk cId="0" sldId="2147483746"/>
          </pc:sldLayoutMkLst>
        </pc:sldLayoutChg>
        <pc:sldLayoutChg chg="setBg">
          <pc:chgData name="Beata Kolbiarz" userId="7235cc070bd4834f" providerId="LiveId" clId="{6F8E5413-171F-422B-A508-620FF89CF49C}" dt="2022-12-03T15:20:49.887" v="411"/>
          <pc:sldLayoutMkLst>
            <pc:docMk/>
            <pc:sldMasterMk cId="0" sldId="2147483744"/>
            <pc:sldLayoutMk cId="0" sldId="2147483747"/>
          </pc:sldLayoutMkLst>
        </pc:sldLayoutChg>
        <pc:sldLayoutChg chg="setBg">
          <pc:chgData name="Beata Kolbiarz" userId="7235cc070bd4834f" providerId="LiveId" clId="{6F8E5413-171F-422B-A508-620FF89CF49C}" dt="2022-12-03T15:20:49.887" v="411"/>
          <pc:sldLayoutMkLst>
            <pc:docMk/>
            <pc:sldMasterMk cId="0" sldId="2147483744"/>
            <pc:sldLayoutMk cId="0" sldId="2147483748"/>
          </pc:sldLayoutMkLst>
        </pc:sldLayoutChg>
        <pc:sldLayoutChg chg="setBg">
          <pc:chgData name="Beata Kolbiarz" userId="7235cc070bd4834f" providerId="LiveId" clId="{6F8E5413-171F-422B-A508-620FF89CF49C}" dt="2022-12-03T15:20:49.887" v="411"/>
          <pc:sldLayoutMkLst>
            <pc:docMk/>
            <pc:sldMasterMk cId="0" sldId="2147483744"/>
            <pc:sldLayoutMk cId="0" sldId="2147483749"/>
          </pc:sldLayoutMkLst>
        </pc:sldLayoutChg>
        <pc:sldLayoutChg chg="setBg">
          <pc:chgData name="Beata Kolbiarz" userId="7235cc070bd4834f" providerId="LiveId" clId="{6F8E5413-171F-422B-A508-620FF89CF49C}" dt="2022-12-03T15:20:49.887" v="411"/>
          <pc:sldLayoutMkLst>
            <pc:docMk/>
            <pc:sldMasterMk cId="0" sldId="2147483744"/>
            <pc:sldLayoutMk cId="0" sldId="2147483750"/>
          </pc:sldLayoutMkLst>
        </pc:sldLayoutChg>
        <pc:sldLayoutChg chg="setBg">
          <pc:chgData name="Beata Kolbiarz" userId="7235cc070bd4834f" providerId="LiveId" clId="{6F8E5413-171F-422B-A508-620FF89CF49C}" dt="2022-12-03T15:20:49.887" v="411"/>
          <pc:sldLayoutMkLst>
            <pc:docMk/>
            <pc:sldMasterMk cId="0" sldId="2147483744"/>
            <pc:sldLayoutMk cId="0" sldId="2147483751"/>
          </pc:sldLayoutMkLst>
        </pc:sldLayoutChg>
        <pc:sldLayoutChg chg="setBg">
          <pc:chgData name="Beata Kolbiarz" userId="7235cc070bd4834f" providerId="LiveId" clId="{6F8E5413-171F-422B-A508-620FF89CF49C}" dt="2022-12-03T15:20:49.887" v="411"/>
          <pc:sldLayoutMkLst>
            <pc:docMk/>
            <pc:sldMasterMk cId="0" sldId="2147483744"/>
            <pc:sldLayoutMk cId="0" sldId="2147483752"/>
          </pc:sldLayoutMkLst>
        </pc:sldLayoutChg>
        <pc:sldLayoutChg chg="setBg">
          <pc:chgData name="Beata Kolbiarz" userId="7235cc070bd4834f" providerId="LiveId" clId="{6F8E5413-171F-422B-A508-620FF89CF49C}" dt="2022-12-03T15:20:49.887" v="411"/>
          <pc:sldLayoutMkLst>
            <pc:docMk/>
            <pc:sldMasterMk cId="0" sldId="2147483744"/>
            <pc:sldLayoutMk cId="0" sldId="2147483753"/>
          </pc:sldLayoutMkLst>
        </pc:sldLayoutChg>
        <pc:sldLayoutChg chg="setBg">
          <pc:chgData name="Beata Kolbiarz" userId="7235cc070bd4834f" providerId="LiveId" clId="{6F8E5413-171F-422B-A508-620FF89CF49C}" dt="2022-12-03T15:20:49.887" v="411"/>
          <pc:sldLayoutMkLst>
            <pc:docMk/>
            <pc:sldMasterMk cId="0" sldId="2147483744"/>
            <pc:sldLayoutMk cId="0" sldId="2147483754"/>
          </pc:sldLayoutMkLst>
        </pc:sldLayoutChg>
        <pc:sldLayoutChg chg="setBg">
          <pc:chgData name="Beata Kolbiarz" userId="7235cc070bd4834f" providerId="LiveId" clId="{6F8E5413-171F-422B-A508-620FF89CF49C}" dt="2022-12-03T15:20:49.887" v="411"/>
          <pc:sldLayoutMkLst>
            <pc:docMk/>
            <pc:sldMasterMk cId="0" sldId="2147483744"/>
            <pc:sldLayoutMk cId="0" sldId="2147483755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0752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15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103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3580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905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6248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4343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428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8495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C52207-7EC4-0F8D-241E-7C2CDA9CB4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D985B4-57C1-98E9-497F-5C93EE7F8B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A5EB0E-2767-8A39-D426-E6FA7CB0ED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84F141-AF5D-471B-A68C-A766C205438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8187663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465CAB-5C2A-083A-EFA4-309F925967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3A1214-420B-77E8-EA4A-BFD795CED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6CB1E0-5D62-F5A8-E700-C8FB5F269E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200267-39BF-4583-8418-19FB06F3479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3126348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9762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5E048B-FB31-6978-9A84-DB2265F0F8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52B5B9-6FEC-D605-883F-64BD46D615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294DD4-36AF-C627-BCD0-1877CD620E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226684-A8F7-4BFA-9756-828E9643CE0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8480672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D45E81-ACB7-5693-78C4-DEDE2B2C2A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6C637-6432-7D82-7E2C-AB368177FE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181760-049C-A03F-FA1C-390DEB365B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6640C-B50E-4B58-937E-0D22A1C730B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054911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CE7042-05A7-71E5-8C1E-5490C80379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B41E95-3EA7-C6D5-F476-4C085D0C85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A3A30E-63CE-B350-47A8-EA732A4AFC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0FA52D-3F27-428E-8927-FF15DB9F9C0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8603228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2A9B47-6C15-0A54-A2EF-AD27B0585C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7C030DA-7318-DB6C-F8AD-4A15013DCA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8222A8-9F5C-5BB7-CE6D-C3D6185654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BA950E-6DFC-4916-ACED-49848D46A3E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9949880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939026-5B99-FADC-41BC-25B70B4C10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BCAFFE-C932-1BB5-BB78-32A94AA8A3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8A6D8F-0CFA-E76C-79CE-9BBDC3E8D8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1093B-3718-49E8-ACBB-FCAEE3AF334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0985432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54416A-33A8-2CEE-E3A7-4A06B09052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4CD02C-C3D9-3294-81DB-58A29A1EEF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3E6977-D58D-8E90-7370-67593DC781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DB0C3-B529-4AE5-8F70-039F9A4B94F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1183794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4A0D3C-AC84-B091-3800-B3589C84B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847509-FFE8-09E0-B493-856F3253F0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1C5384-7B32-C20E-93DE-90FDFBF9FA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66D2E-AAB1-424B-BB9B-2F0B666951F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668611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0C99DA-DDA4-20D2-364D-7EC554119C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49F90E-B849-8EE2-DFEB-6FCFE4472B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C0237A-4C5B-2153-C7B1-1C169949F2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035FBA-A864-4F02-A19D-1064614B377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7712883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85BEC8-5687-B676-CDE0-3EA656B0D2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FE8F0D-77AE-A0C8-D5F6-6F21F1103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2D20C4-573D-AAF6-FC05-9D6DB515D5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293E95-4372-49CD-B385-C91F743D189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545959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4203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079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7416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932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554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3904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944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DD57595-EEA7-4109-9660-1E892BF576B6}" type="datetimeFigureOut">
              <a:rPr lang="pl-PL" smtClean="0"/>
              <a:t>07.12.2022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0DDAA-E2A2-4479-9A20-761F33DEF1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486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100000">
              <a:srgbClr val="7EA8D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1D1D537-78AE-820B-BB49-EFC0A8A5C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0742154-443D-F2FA-1564-4FEEBB8823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C5EF0A-057D-AEDA-6EB2-E934B8A398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C36A87C-9296-789F-0FDB-B522A188E3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C08E73D-D086-EF9D-EB24-8987049159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FDBCF0F-7A33-459B-AED0-1623EF8D32C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8768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9437881A-8606-C7E4-4C5A-A7ADA27B8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-100722"/>
            <a:ext cx="9232900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1C420C89-F356-91D9-318A-580582D93FBC}"/>
              </a:ext>
            </a:extLst>
          </p:cNvPr>
          <p:cNvSpPr/>
          <p:nvPr/>
        </p:nvSpPr>
        <p:spPr>
          <a:xfrm>
            <a:off x="968375" y="1676400"/>
            <a:ext cx="727603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ŚWIĘTO WOLONTARIATU 2022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pl-PL" sz="3600" b="1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1978A8-76DD-9A2D-38F2-931C24187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 dirty="0"/>
              <a:t>III A  PREZENTUJE KOLOROWANKI, KTÓRE ZOSTANĄ PRZEKAZANE WRAZ </a:t>
            </a:r>
            <a:br>
              <a:rPr lang="pl-PL" sz="3100" dirty="0"/>
            </a:br>
            <a:r>
              <a:rPr lang="pl-PL" sz="3100" dirty="0"/>
              <a:t>Z PREZENTAMI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27903F0-6914-2F7E-5EED-F0ACABB64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888" y="2052638"/>
            <a:ext cx="559434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84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F61551-0AAA-8CD2-C28B-2AE23196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559EBB8-A275-F3BA-22AC-DDC0DDB7D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99" y="764704"/>
            <a:ext cx="8592074" cy="54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31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27145D-8E13-0205-AD86-02A71E759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/>
              <a:t>PACZKI I KOLOROWANKI  PRZYGOTOWANE PRZEZ II 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4636228-EAA8-7E2D-3016-E758ED12E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652" y="2052638"/>
            <a:ext cx="314682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5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/>
              <a:t>Uczniowie klasy II a </a:t>
            </a:r>
            <a:br>
              <a:rPr lang="pl-PL" sz="3200" dirty="0" smtClean="0"/>
            </a:br>
            <a:r>
              <a:rPr lang="pl-PL" sz="3200" dirty="0" smtClean="0"/>
              <a:t>z przyniesionymi prezentami </a:t>
            </a:r>
            <a:br>
              <a:rPr lang="pl-PL" sz="3200" dirty="0" smtClean="0"/>
            </a:br>
            <a:r>
              <a:rPr lang="pl-PL" sz="3200" dirty="0" smtClean="0"/>
              <a:t>i kolorowankami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400" y="2052638"/>
            <a:ext cx="5599326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81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1" y="452718"/>
            <a:ext cx="7993842" cy="57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6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9F6FD9-D51C-53F4-BAD9-FD2156076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/>
              <a:t>KLASA I B Z PRZGOTOWANYMI PREZENTAMI I SERDUSZKAMI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35C61E7-068F-3D26-859A-D2E8F44FE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888" y="2052638"/>
            <a:ext cx="559434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23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C61213-1FE8-B5D9-ACF3-98C1EAE2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PIĘKNIE POKOROWANE SERCA DZIĘKI ZAANGAŻOWANIU WYCHOWACZYNI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16158D2-93AD-BE4E-63A6-D077B441D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888" y="2052638"/>
            <a:ext cx="559434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32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86171A-EF0B-0165-3026-088EC410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KLASA I B Z SERDUSZKAMI DLA CHORYCH DZIECI ;)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7A89E19-7439-DC0E-4F52-422E92550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8373" y="2052638"/>
            <a:ext cx="5589380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50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653246-77BB-B653-C65D-3D66B05B6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3248DB8-763F-4677-720D-93170BFD1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260648"/>
            <a:ext cx="8633803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42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C6A996-959D-7805-5845-6CFAFF72A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400" dirty="0"/>
              <a:t>KOORDYNATOREM AKCJI BYŁA P. NATALIA - ABSOLWENTKA NASZEJ SZKOŁY, DZIAŁAJĄCA</a:t>
            </a:r>
            <a:br>
              <a:rPr lang="pl-PL" sz="2400" dirty="0"/>
            </a:br>
            <a:r>
              <a:rPr lang="pl-PL" sz="2400" dirty="0"/>
              <a:t>W GRUPIE POSZUKIWAWCZO- RATOWNICZEJ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B748BAF-2438-7D51-5901-40F444238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8373" y="2052638"/>
            <a:ext cx="5589380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7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3200" dirty="0" smtClean="0"/>
              <a:t>-FINAŁ ZBIÓRKI MIKOŁAJKOWEJ</a:t>
            </a:r>
          </a:p>
          <a:p>
            <a:pPr marL="0" indent="0">
              <a:buNone/>
            </a:pPr>
            <a:r>
              <a:rPr lang="pl-PL" sz="3200" dirty="0" smtClean="0"/>
              <a:t>-PRZYGOTOWANIE PLAKATÓW </a:t>
            </a:r>
          </a:p>
          <a:p>
            <a:pPr marL="0" indent="0">
              <a:buNone/>
            </a:pPr>
            <a:r>
              <a:rPr lang="pl-PL" sz="3200" dirty="0" smtClean="0"/>
              <a:t>PROPAGUJĄCYCH IDEE WOLONTARIATU</a:t>
            </a:r>
          </a:p>
          <a:p>
            <a:pPr marL="0" indent="0">
              <a:buNone/>
            </a:pPr>
            <a:r>
              <a:rPr lang="pl-PL" sz="3200" dirty="0" smtClean="0"/>
              <a:t>-BAJKA DLA DZIECI „BRAT I SIOSTRA”</a:t>
            </a:r>
          </a:p>
          <a:p>
            <a:pPr marL="0" indent="0">
              <a:buNone/>
            </a:pPr>
            <a:r>
              <a:rPr lang="pl-PL" sz="3200" dirty="0" smtClean="0"/>
              <a:t>-SPIEWANIE PIOSENKI O POMAGANIU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207512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AA255B-D219-A8BA-CF3D-148A4BEE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C979B39-332C-B84D-ACB5-D733B3FC6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1740" y="743496"/>
            <a:ext cx="4680520" cy="571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401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D23831-BCC9-749F-169A-BB8B7D1CD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SEGREGOWANIE I BĘDZIE GOTOWE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7813723-1895-6550-F711-C3BA27E9A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7" y="2052638"/>
            <a:ext cx="3096343" cy="419576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A4CF1E1-F30B-AE9F-D967-91C260E95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2" y="1509712"/>
            <a:ext cx="3727248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13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DFA0D6-2B06-C572-F978-13FA8586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B7729F2-E0CF-5FC7-991B-BF715DAA5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3" y="452719"/>
            <a:ext cx="4614366" cy="61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564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Bajka pt. „Brat i siostra”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283968" cy="558924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55932"/>
            <a:ext cx="3995936" cy="46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70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32040" cy="68580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83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8143" cy="479715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36" y="0"/>
            <a:ext cx="4765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37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2696"/>
            <a:ext cx="4499992" cy="616530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77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WSPÓLNE ŚPIEWANIE PIOSENKI O POMAGANIU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21850"/>
            <a:ext cx="3146821" cy="419576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95241"/>
            <a:ext cx="3543858" cy="472514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59" y="3195771"/>
            <a:ext cx="280831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07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/>
              <a:t>POSZCZEGÓLNE KLASY WYKONAŁY PLAKATY PROMUJĄCE WOLONTARIAT 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8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1932606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78176" cy="5417567"/>
          </a:xfrm>
        </p:spPr>
      </p:pic>
    </p:spTree>
    <p:extLst>
      <p:ext uri="{BB962C8B-B14F-4D97-AF65-F5344CB8AC3E}">
        <p14:creationId xmlns:p14="http://schemas.microsoft.com/office/powerpoint/2010/main" val="2150680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282A87-ADBA-0A68-386C-3731A30A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ZACZĘLIŚMY OD WIZYTY W KLASIE P. STANISŁAWA MIROCHNY CZYLI IIB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61B47AB-2719-3A1B-40EB-1F612024D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888" y="2052638"/>
            <a:ext cx="559434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80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055380" cy="1400530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25996"/>
            <a:ext cx="7629872" cy="5722404"/>
          </a:xfrm>
        </p:spPr>
      </p:pic>
    </p:spTree>
    <p:extLst>
      <p:ext uri="{BB962C8B-B14F-4D97-AF65-F5344CB8AC3E}">
        <p14:creationId xmlns:p14="http://schemas.microsoft.com/office/powerpoint/2010/main" val="4047054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8" y="620688"/>
            <a:ext cx="7503615" cy="5627712"/>
          </a:xfrm>
        </p:spPr>
      </p:pic>
    </p:spTree>
    <p:extLst>
      <p:ext uri="{BB962C8B-B14F-4D97-AF65-F5344CB8AC3E}">
        <p14:creationId xmlns:p14="http://schemas.microsoft.com/office/powerpoint/2010/main" val="384629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16632"/>
            <a:ext cx="8274019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02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79" y="332656"/>
            <a:ext cx="8740201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17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9DE7FD-B0D6-94FE-BCB2-78F28DB2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E68A55-A323-5E11-D103-F1807747B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DZIĘKUJEMY WSZYSTKIM ZAANGAŻOWANYM W PRZEPROWADZENIE </a:t>
            </a:r>
            <a:r>
              <a:rPr lang="pl-PL" sz="2800" i="1" dirty="0"/>
              <a:t>AKCJI MIKOŁAJKOWEJ !</a:t>
            </a:r>
          </a:p>
          <a:p>
            <a:endParaRPr lang="pl-PL" sz="2800" b="1" i="1" dirty="0"/>
          </a:p>
          <a:p>
            <a:r>
              <a:rPr lang="pl-PL" sz="2800" b="1" i="1" dirty="0"/>
              <a:t>DOBRO, KTÓRE DAJEMY INNYM DZIAŁA I POMNAŻA SIĘ WRACAJĄC DO NAS.</a:t>
            </a:r>
          </a:p>
        </p:txBody>
      </p:sp>
    </p:spTree>
    <p:extLst>
      <p:ext uri="{BB962C8B-B14F-4D97-AF65-F5344CB8AC3E}">
        <p14:creationId xmlns:p14="http://schemas.microsoft.com/office/powerpoint/2010/main" val="2644983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2F59BA9-5CF1-EEDE-7D2A-8B458A686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KLASA IIB Z PRZYNIESIONYMI PRZEZ SIEBIE PREZENTAMI</a:t>
            </a:r>
            <a:endParaRPr lang="en-US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DBFCFAB-33F5-C138-C492-6984806F6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98" b="12359"/>
          <a:stretch/>
        </p:blipFill>
        <p:spPr>
          <a:xfrm>
            <a:off x="457200" y="1775191"/>
            <a:ext cx="8229600" cy="4625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3977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D4CA5E-ED0E-DA61-11D6-9FE85F9D6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594669E-F15F-AC4B-FDB7-A5CC5BF26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710" y="452718"/>
            <a:ext cx="7920987" cy="57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F65F8F-381C-F042-CF23-0FA9C166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/>
              <a:t>UCZNIOWIE SAMI PAKOWALI PACZKI DLA DZIECI ZE SZPITALI PEDIATRYCZNYCH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3BA0C12-6A93-DC1D-758A-C7EACF44A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776" y="1408176"/>
            <a:ext cx="8229600" cy="506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28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B15FE6-DF8E-5694-830C-DED490971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03B8149-4677-852E-6647-142C4BB9C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5880" y="1152983"/>
            <a:ext cx="6452240" cy="484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24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26A2DF-E7CD-224D-C358-33D75B885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68E18FC-7E7F-CB05-90EB-383AB3342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0915" y="240235"/>
            <a:ext cx="4202170" cy="637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92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9F8206-C264-4897-0AF2-8AF7DE0D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TO JUŻ KLASA IIIA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D923722-074C-43B7-6CCE-4FCD0B046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652" y="2052638"/>
            <a:ext cx="314682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90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148</TotalTime>
  <Words>159</Words>
  <Application>Microsoft Office PowerPoint</Application>
  <PresentationFormat>Pokaz na ekranie (4:3)</PresentationFormat>
  <Paragraphs>27</Paragraphs>
  <Slides>34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34</vt:i4>
      </vt:variant>
    </vt:vector>
  </HeadingPairs>
  <TitlesOfParts>
    <vt:vector size="39" baseType="lpstr">
      <vt:lpstr>Arial</vt:lpstr>
      <vt:lpstr>Century Gothic</vt:lpstr>
      <vt:lpstr>Wingdings 3</vt:lpstr>
      <vt:lpstr>Jon</vt:lpstr>
      <vt:lpstr>Projekt domyślny</vt:lpstr>
      <vt:lpstr>Prezentacja programu PowerPoint</vt:lpstr>
      <vt:lpstr>Prezentacja programu PowerPoint</vt:lpstr>
      <vt:lpstr>ZACZĘLIŚMY OD WIZYTY W KLASIE P. STANISŁAWA MIROCHNY CZYLI IIB</vt:lpstr>
      <vt:lpstr>KLASA IIB Z PRZYNIESIONYMI PRZEZ SIEBIE PREZENTAMI</vt:lpstr>
      <vt:lpstr>Prezentacja programu PowerPoint</vt:lpstr>
      <vt:lpstr>UCZNIOWIE SAMI PAKOWALI PACZKI DLA DZIECI ZE SZPITALI PEDIATRYCZNYCH</vt:lpstr>
      <vt:lpstr>Prezentacja programu PowerPoint</vt:lpstr>
      <vt:lpstr>Prezentacja programu PowerPoint</vt:lpstr>
      <vt:lpstr>TO JUŻ KLASA IIIA</vt:lpstr>
      <vt:lpstr>III A  PREZENTUJE KOLOROWANKI, KTÓRE ZOSTANĄ PRZEKAZANE WRAZ  Z PREZENTAMI</vt:lpstr>
      <vt:lpstr>Prezentacja programu PowerPoint</vt:lpstr>
      <vt:lpstr>PACZKI I KOLOROWANKI  PRZYGOTOWANE PRZEZ II A</vt:lpstr>
      <vt:lpstr>Uczniowie klasy II a  z przyniesionymi prezentami  i kolorowankami</vt:lpstr>
      <vt:lpstr>Prezentacja programu PowerPoint</vt:lpstr>
      <vt:lpstr>KLASA I B Z PRZGOTOWANYMI PREZENTAMI I SERDUSZKAMI</vt:lpstr>
      <vt:lpstr>PIĘKNIE POKOROWANE SERCA DZIĘKI ZAANGAŻOWANIU WYCHOWACZYNI</vt:lpstr>
      <vt:lpstr>KLASA I B Z SERDUSZKAMI DLA CHORYCH DZIECI ;)</vt:lpstr>
      <vt:lpstr>Prezentacja programu PowerPoint</vt:lpstr>
      <vt:lpstr>KOORDYNATOREM AKCJI BYŁA P. NATALIA - ABSOLWENTKA NASZEJ SZKOŁY, DZIAŁAJĄCA W GRUPIE POSZUKIWAWCZO- RATOWNICZEJ</vt:lpstr>
      <vt:lpstr>Prezentacja programu PowerPoint</vt:lpstr>
      <vt:lpstr>SEGREGOWANIE I BĘDZIE GOTOWE</vt:lpstr>
      <vt:lpstr>Prezentacja programu PowerPoint</vt:lpstr>
      <vt:lpstr>Bajka pt. „Brat i siostra”</vt:lpstr>
      <vt:lpstr>Prezentacja programu PowerPoint</vt:lpstr>
      <vt:lpstr>Prezentacja programu PowerPoint</vt:lpstr>
      <vt:lpstr>Prezentacja programu PowerPoint</vt:lpstr>
      <vt:lpstr>WSPÓLNE ŚPIEWANIE PIOSENKI O POMAGANIU</vt:lpstr>
      <vt:lpstr>POSZCZEGÓLNE KLASY WYKONAŁY PLAKATY PROMUJĄCE WOLONTARIAT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Pc</dc:creator>
  <cp:lastModifiedBy>user</cp:lastModifiedBy>
  <cp:revision>10</cp:revision>
  <dcterms:created xsi:type="dcterms:W3CDTF">2019-12-03T19:25:47Z</dcterms:created>
  <dcterms:modified xsi:type="dcterms:W3CDTF">2022-12-07T11:59:47Z</dcterms:modified>
</cp:coreProperties>
</file>