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12192000" cy="6858000"/>
  <p:notesSz cx="6858000" cy="9144000"/>
  <p:photoAlbum layout="1pic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47320-89C0-8B5B-0241-3EE1692B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46955A-424D-8B5E-7670-1DA8E0250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5894144-971D-C826-8A4C-E16128F5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0115F2-B3E6-196B-0543-9DF24158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134EE1-02A3-DDD8-E428-84BE6C8D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085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01007-83A9-60A9-12A4-C4FDFCB9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61727E6-2F07-8842-7AA7-9CDD4736C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948020-B57A-EEF7-3D33-773BD0E9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6F6AF5-8FC0-64F0-9862-902D7445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EAC98DD-21A4-C557-C689-D200970B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340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0C59DF1-6F83-35C5-DBA0-A1752BC9D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BC02606-6934-1B0C-0913-752D3AF79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AC6E927-DB27-98CB-7B3C-045F0412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A58FB74-C758-7A12-94A4-51E733E5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5192432-810E-502F-95CF-5F0BC9FB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983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82989-4D33-5404-8A15-D31D4EAB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54145E-42E0-5A6B-468D-A3104F81D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078B0F-7B5B-250A-C18A-0A027175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EF7C4BA-A78B-4175-54A8-084EF7EA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E77601-D269-B403-B4A9-A8811B96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870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B01ED-8638-CFCF-2065-8E57D46C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A760EF-5F3D-3EA0-0021-9A316E27F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5687A2-5E59-4273-0CB8-37A78F3E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E3EF03-DEC4-FC82-1782-7F9BE5AE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A65E5C-A509-0CFC-E9AD-1847A08D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288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DB015-54F1-69B7-BFE8-2B7E19D3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9DE36E-BA04-4325-6DA4-711CCC1D7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16E3762-3025-A89E-F35D-4A42F66F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AD536D5-CBB9-C9C4-E243-68BCD5B6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C93A7D3-BE86-453B-A5F0-B3D37163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22484F8-9C8A-86B6-9DD0-8DCDCF3F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993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A0C57-308C-2C62-6B95-0E5BE787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87C7B4-2108-5CE6-92FD-823F6CFA4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BB51B33-B942-2DEB-D1A4-76C84F498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6741E7-F84E-88CC-1CCA-B8E80F4D6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F197D03-5B09-9EB0-C467-FAD2DAF0A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D7BA042-2AB4-81B3-AC4D-06509C1D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5FDBD41-BCDC-48AA-32A6-DA0EDCF6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182434E-A3F6-52AD-E615-1B56B13A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981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02570-0E29-8CFE-9AA5-F32CDEC6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460B318-4432-751F-7B36-9B6BE1CD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FD7292B-8F39-D79D-15E5-3ED004B1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14F3D50-26A4-22B8-216D-B7A233BA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909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F1427EB-CB83-E1FC-3CCB-4136E290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13FB851-03B6-89A6-82AD-8E2CCDC0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B623BDC-DBD4-5861-DECE-17E89A055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929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332B5-752C-DECE-CC8B-5B4070C7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11055D9-6976-6C88-215A-99A993520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F383C4-1F91-021A-40D7-177B53D55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43FEE3E-159D-F5ED-B7B2-06E17735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AB616F-5F85-E5AA-6542-878AC0DA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692F9BE-537A-5EF0-19C2-F91F7D37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492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5FBEA-A249-5424-1A54-69711511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F7E33BA-9321-F9FA-C078-5CCD7005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C41667-BD91-A9C5-735A-CBC784C87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F7F7D57-8657-DF17-C2DE-7C1ECD61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B65B9E7-6388-6330-34B7-B7A53DA3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4BBD323-8CC1-EF05-D67D-61F6F0E9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731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71A7FD8-58E8-3290-5C22-D32B3C06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F97CCF-F7BB-2C86-FBB2-CE83A195E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745A549-B619-0F37-29E1-990FBD2B6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BDEE-EE85-4F8F-AFDD-54CB895F798D}" type="datetimeFigureOut">
              <a:rPr lang="sk-SK" smtClean="0"/>
              <a:t>31. 5. 2023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93E7DBE-6939-9856-67E8-5E2590DF2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044A294-AA77-BEAA-6BA9-D0DF8DCDD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7375-72E1-49A2-AA54-0C58E19C4E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7226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8684F-DA03-86C3-725D-AC98C81F8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8000" b="1" dirty="0">
                <a:solidFill>
                  <a:srgbClr val="FF0000"/>
                </a:solidFill>
              </a:rPr>
              <a:t>Fotoalbum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B7CC56-6EAA-4CC3-7D01-89AC9D2B96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7200" b="1" dirty="0">
                <a:solidFill>
                  <a:srgbClr val="FF0000"/>
                </a:solidFill>
              </a:rPr>
              <a:t>Jazyková škola </a:t>
            </a:r>
            <a:r>
              <a:rPr lang="sk-SK" sz="7200" b="1" dirty="0" err="1">
                <a:solidFill>
                  <a:srgbClr val="FF0000"/>
                </a:solidFill>
              </a:rPr>
              <a:t>Target</a:t>
            </a:r>
            <a:endParaRPr lang="sk-SK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4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807">
            <a:extLst>
              <a:ext uri="{FF2B5EF4-FFF2-40B4-BE49-F238E27FC236}">
                <a16:creationId xmlns:a16="http://schemas.microsoft.com/office/drawing/2014/main" id="{50C2E5BF-5057-DF0B-5302-B2F4C774CB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822">
            <a:extLst>
              <a:ext uri="{FF2B5EF4-FFF2-40B4-BE49-F238E27FC236}">
                <a16:creationId xmlns:a16="http://schemas.microsoft.com/office/drawing/2014/main" id="{9C18DC71-3E0C-B530-D02F-1638BDAB8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83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839">
            <a:extLst>
              <a:ext uri="{FF2B5EF4-FFF2-40B4-BE49-F238E27FC236}">
                <a16:creationId xmlns:a16="http://schemas.microsoft.com/office/drawing/2014/main" id="{EBED4DB9-82F8-84A8-6EFA-D66BA74AB8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41951">
            <a:extLst>
              <a:ext uri="{FF2B5EF4-FFF2-40B4-BE49-F238E27FC236}">
                <a16:creationId xmlns:a16="http://schemas.microsoft.com/office/drawing/2014/main" id="{62DF8FEF-08E4-6125-70AB-1B42D758A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8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42018">
            <a:extLst>
              <a:ext uri="{FF2B5EF4-FFF2-40B4-BE49-F238E27FC236}">
                <a16:creationId xmlns:a16="http://schemas.microsoft.com/office/drawing/2014/main" id="{FBC82442-A026-8E0B-B3AC-FEDEC477E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42056">
            <a:extLst>
              <a:ext uri="{FF2B5EF4-FFF2-40B4-BE49-F238E27FC236}">
                <a16:creationId xmlns:a16="http://schemas.microsoft.com/office/drawing/2014/main" id="{619A341A-F2BC-90E3-5C24-1436A2988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4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42150">
            <a:extLst>
              <a:ext uri="{FF2B5EF4-FFF2-40B4-BE49-F238E27FC236}">
                <a16:creationId xmlns:a16="http://schemas.microsoft.com/office/drawing/2014/main" id="{48A492E8-342A-A1AA-506B-1A50FFC24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42208">
            <a:extLst>
              <a:ext uri="{FF2B5EF4-FFF2-40B4-BE49-F238E27FC236}">
                <a16:creationId xmlns:a16="http://schemas.microsoft.com/office/drawing/2014/main" id="{107AB58C-7DE8-57EC-B2D6-685DD6397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9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703">
            <a:extLst>
              <a:ext uri="{FF2B5EF4-FFF2-40B4-BE49-F238E27FC236}">
                <a16:creationId xmlns:a16="http://schemas.microsoft.com/office/drawing/2014/main" id="{48169C70-4CD9-1B8F-DB90-753E6D395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_20230516_142226">
            <a:extLst>
              <a:ext uri="{FF2B5EF4-FFF2-40B4-BE49-F238E27FC236}">
                <a16:creationId xmlns:a16="http://schemas.microsoft.com/office/drawing/2014/main" id="{42D3AA1E-D7E8-2ADF-ACB0-8CEDCCDA8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1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_20230516_142244">
            <a:extLst>
              <a:ext uri="{FF2B5EF4-FFF2-40B4-BE49-F238E27FC236}">
                <a16:creationId xmlns:a16="http://schemas.microsoft.com/office/drawing/2014/main" id="{D65DC535-C75F-D05B-A6D9-0FA1DF69C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_20230516_142258">
            <a:extLst>
              <a:ext uri="{FF2B5EF4-FFF2-40B4-BE49-F238E27FC236}">
                <a16:creationId xmlns:a16="http://schemas.microsoft.com/office/drawing/2014/main" id="{EAC9935E-E03E-4D5E-BE05-81CCA69AF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7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_20230516_142315">
            <a:extLst>
              <a:ext uri="{FF2B5EF4-FFF2-40B4-BE49-F238E27FC236}">
                <a16:creationId xmlns:a16="http://schemas.microsoft.com/office/drawing/2014/main" id="{CF47F5A3-96BA-C942-EF4A-223EDA3C9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2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721">
            <a:extLst>
              <a:ext uri="{FF2B5EF4-FFF2-40B4-BE49-F238E27FC236}">
                <a16:creationId xmlns:a16="http://schemas.microsoft.com/office/drawing/2014/main" id="{ED96BAC7-5693-BD6A-8406-21C19FEAA8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2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736">
            <a:extLst>
              <a:ext uri="{FF2B5EF4-FFF2-40B4-BE49-F238E27FC236}">
                <a16:creationId xmlns:a16="http://schemas.microsoft.com/office/drawing/2014/main" id="{FA37B68F-7118-3081-2740-8D967D93F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230516_134752">
            <a:extLst>
              <a:ext uri="{FF2B5EF4-FFF2-40B4-BE49-F238E27FC236}">
                <a16:creationId xmlns:a16="http://schemas.microsoft.com/office/drawing/2014/main" id="{1F1E1017-95A2-0E6B-F91D-534DFC12D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858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436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Širokouhlá</PresentationFormat>
  <Paragraphs>2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Motív Office</vt:lpstr>
      <vt:lpstr>Fotoalbum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Vladimír Dravecký</dc:creator>
  <cp:lastModifiedBy>Vladimír Dravecký</cp:lastModifiedBy>
  <cp:revision>4</cp:revision>
  <dcterms:created xsi:type="dcterms:W3CDTF">2023-05-31T06:26:14Z</dcterms:created>
  <dcterms:modified xsi:type="dcterms:W3CDTF">2023-05-31T06:34:47Z</dcterms:modified>
</cp:coreProperties>
</file>