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62" r:id="rId7"/>
    <p:sldId id="258" r:id="rId8"/>
    <p:sldId id="259" r:id="rId9"/>
    <p:sldId id="261" r:id="rId10"/>
    <p:sldId id="260" r:id="rId11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pl-PL" sz="6000" b="0" strike="noStrike" spc="-1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lang="pl-PL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FC8A3202-2D4A-40F9-9C93-62316A7FA630}" type="datetime">
              <a:rPr lang="pl-PL" sz="1200" b="0" strike="noStrike" spc="-1">
                <a:solidFill>
                  <a:srgbClr val="8B8B8B"/>
                </a:solidFill>
                <a:latin typeface="Calibri"/>
              </a:rPr>
              <a:t>28.11.2023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8CCDDE4-99CC-4E7A-B71E-8C0D92906684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l-PL" sz="4400" b="0" strike="noStrike" spc="-1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lang="pl-P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Kliknij, aby edytować style wzorca tekstu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Drugi poziom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Trzeci poziom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Czwarty poziom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Piąty poziom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Kliknij, aby edytować style wzorca tekstu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Drugi poziom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Trzeci poziom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Czwarty poziom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Piąty poziom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FCA7A20-A2BF-4717-99AE-A8DB0630ADFF}" type="datetime">
              <a:rPr lang="pl-PL" sz="1200" b="0" strike="noStrike" spc="-1">
                <a:solidFill>
                  <a:srgbClr val="8B8B8B"/>
                </a:solidFill>
                <a:latin typeface="Calibri"/>
              </a:rPr>
              <a:t>28.11.2023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0689645-EE6A-4C20-A0D4-9E80090C100A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l-PL" sz="4400" b="0" strike="noStrike" spc="-1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lang="pl-P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Kliknij, aby edytować style wzorca tekstu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Drugi poziom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Trzeci poziom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Czwarty poziom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Piąty poziom</a:t>
            </a: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9D34518-954A-42CD-8717-39C011E0A729}" type="datetime">
              <a:rPr lang="pl-PL" sz="1200" b="0" strike="noStrike" spc="-1">
                <a:solidFill>
                  <a:srgbClr val="8B8B8B"/>
                </a:solidFill>
                <a:latin typeface="Calibri"/>
              </a:rPr>
              <a:t>28.11.2023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1ECD565-B3A3-47C1-8945-5B73D4D6FCED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l-PL" sz="4400" b="0" strike="noStrike" spc="-1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lang="pl-P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EA3BDA1-4D49-4D00-BF87-3E39B14F6AD4}" type="datetime">
              <a:rPr lang="pl-PL" sz="1200" b="0" strike="noStrike" spc="-1">
                <a:solidFill>
                  <a:srgbClr val="8B8B8B"/>
                </a:solidFill>
                <a:latin typeface="Calibri"/>
              </a:rPr>
              <a:t>28.11.2023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BC6E4A2-0EC1-4D95-BFA6-44B82F7B41BE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929812" y="379440"/>
            <a:ext cx="9013372" cy="28620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7200" b="0" strike="noStrike" spc="-1" dirty="0">
                <a:solidFill>
                  <a:srgbClr val="000000"/>
                </a:solidFill>
                <a:latin typeface="Times New Roman"/>
              </a:rPr>
              <a:t>Leokadia Jaworska</a:t>
            </a:r>
            <a:endParaRPr lang="pl-PL" sz="7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6293344" y="5305401"/>
            <a:ext cx="5649840" cy="821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Lila Paradowska 8A</a:t>
            </a:r>
            <a:endParaRPr lang="pl-PL" sz="2000" b="0" strike="noStrike" spc="-1" dirty="0">
              <a:latin typeface="Arial"/>
            </a:endParaRPr>
          </a:p>
        </p:txBody>
      </p:sp>
      <p:pic>
        <p:nvPicPr>
          <p:cNvPr id="167" name="Picture 3"/>
          <p:cNvPicPr/>
          <p:nvPr/>
        </p:nvPicPr>
        <p:blipFill>
          <a:blip r:embed="rId2"/>
          <a:stretch/>
        </p:blipFill>
        <p:spPr>
          <a:xfrm>
            <a:off x="248816" y="508218"/>
            <a:ext cx="3479040" cy="4402800"/>
          </a:xfrm>
          <a:prstGeom prst="rect">
            <a:avLst/>
          </a:prstGeom>
          <a:ln>
            <a:noFill/>
          </a:ln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7B2D53CA-4E0E-A0DE-959E-24F0BA58F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8106" y="218969"/>
            <a:ext cx="1705078" cy="1521454"/>
          </a:xfrm>
          <a:prstGeom prst="rect">
            <a:avLst/>
          </a:prstGeom>
          <a:noFill/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E3F8C53-13EA-5BF3-D4CE-FB22EBC4D029}"/>
              </a:ext>
            </a:extLst>
          </p:cNvPr>
          <p:cNvSpPr txBox="1"/>
          <p:nvPr/>
        </p:nvSpPr>
        <p:spPr>
          <a:xfrm>
            <a:off x="3303037" y="3105835"/>
            <a:ext cx="82762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venir Next LT Pro Light" panose="020B0304020202020204" pitchFamily="34" charset="-18"/>
              </a:rPr>
              <a:t>Projekt </a:t>
            </a:r>
          </a:p>
          <a:p>
            <a:pPr algn="ctr"/>
            <a:r>
              <a:rPr lang="pl-PL" sz="4000" b="1" dirty="0">
                <a:solidFill>
                  <a:srgbClr val="FF0000"/>
                </a:solidFill>
                <a:latin typeface="Avenir Next LT Pro Light" panose="020B0304020202020204" pitchFamily="34" charset="-18"/>
              </a:rPr>
              <a:t>KOBIECE OBLICZE BŁONIA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838080" y="365040"/>
            <a:ext cx="3855218" cy="11558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l-PL" sz="4400" b="1" strike="noStrike" spc="-1" dirty="0">
                <a:solidFill>
                  <a:srgbClr val="000000"/>
                </a:solidFill>
                <a:latin typeface="Calibri Light"/>
              </a:rPr>
              <a:t>Pochodzenie</a:t>
            </a:r>
            <a:endParaRPr lang="pl-PL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205273" y="1380931"/>
            <a:ext cx="5663682" cy="38628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Pochodziła z błońskiej rodziny Mańkowskich prowadzącej w okresie międzywojennym w Błoniu skład materiałów budowlanych i opałowych.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spc="-1" dirty="0">
                <a:solidFill>
                  <a:srgbClr val="000000"/>
                </a:solidFill>
                <a:latin typeface="Calibri"/>
              </a:rPr>
              <a:t>Jej rodzice to: </a:t>
            </a:r>
            <a:r>
              <a:rPr lang="pl-P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Jan Mańkowski i Anastazja z Nowickich Mańkowska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Urodziła się </a:t>
            </a:r>
            <a:r>
              <a:rPr lang="pl-P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15.02.1902 roku.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7D1E794-5730-5BCA-2584-633A4C6C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461" y="125474"/>
            <a:ext cx="5128156" cy="27698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5C0C602-8EAC-D937-F088-800C669B4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051" y="2991849"/>
            <a:ext cx="2867606" cy="37201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07B4EAB-7F06-988A-7812-216C0B1DF4E6}"/>
              </a:ext>
            </a:extLst>
          </p:cNvPr>
          <p:cNvSpPr txBox="1"/>
          <p:nvPr/>
        </p:nvSpPr>
        <p:spPr>
          <a:xfrm>
            <a:off x="3676261" y="5477069"/>
            <a:ext cx="3554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Zdjęcie rodzinne, Anastazja pierwsza z prawej u góry (zbiory Muzeum Ziemi Błońskiej)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DE1DCA-F7B1-6280-AA97-B69C17438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29" y="989045"/>
            <a:ext cx="5981757" cy="45372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CAFF978-B23B-EF77-FE54-498CEFD48867}"/>
              </a:ext>
            </a:extLst>
          </p:cNvPr>
          <p:cNvSpPr txBox="1"/>
          <p:nvPr/>
        </p:nvSpPr>
        <p:spPr>
          <a:xfrm>
            <a:off x="3237722" y="6064898"/>
            <a:ext cx="639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Święto Morza. Leokadia Jaworska czwarta od lewej strony – ze zbiorów Muzeum Ziemi Błońskiej</a:t>
            </a:r>
          </a:p>
        </p:txBody>
      </p:sp>
    </p:spTree>
    <p:extLst>
      <p:ext uri="{BB962C8B-B14F-4D97-AF65-F5344CB8AC3E}">
        <p14:creationId xmlns:p14="http://schemas.microsoft.com/office/powerpoint/2010/main" val="441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838080" y="365040"/>
            <a:ext cx="8707136" cy="114651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l-PL" sz="4400" b="1" strike="noStrike" spc="-1" dirty="0">
                <a:solidFill>
                  <a:srgbClr val="000000"/>
                </a:solidFill>
                <a:latin typeface="Calibri Light"/>
              </a:rPr>
              <a:t>Leokadia Jaworska – doktor medycyny</a:t>
            </a:r>
            <a:endParaRPr lang="pl-PL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838080" y="1511559"/>
            <a:ext cx="3948524" cy="466496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600" b="0" strike="noStrike" spc="-1" dirty="0">
                <a:solidFill>
                  <a:srgbClr val="000000"/>
                </a:solidFill>
                <a:latin typeface="Calibri"/>
              </a:rPr>
              <a:t>1926 - Leokadia Jaworska ukończyła studia medyczne na Uniwersytecie Warszawskim.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600" b="0" strike="noStrike" spc="-1" dirty="0">
                <a:solidFill>
                  <a:srgbClr val="000000"/>
                </a:solidFill>
                <a:latin typeface="Calibri"/>
              </a:rPr>
              <a:t>W okresie międzywojennym prowadziła prywatny gabinet lekarski.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600" b="0" strike="noStrike" spc="-1" dirty="0">
                <a:solidFill>
                  <a:srgbClr val="000000"/>
                </a:solidFill>
                <a:latin typeface="Calibri"/>
              </a:rPr>
              <a:t>We IX 1939r. jako jedyna lekarka pracowała  w szpitalu polowym w Błoniu (przy ul. Senatorskiej).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600" b="0" strike="noStrike" spc="-1" dirty="0">
                <a:solidFill>
                  <a:srgbClr val="000000"/>
                </a:solidFill>
                <a:latin typeface="Calibri"/>
              </a:rPr>
              <a:t>Po wkroczeniu Niemców do Błonia służyła w  wojskowym szpitalu jenieckim.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600" b="0" strike="noStrike" spc="-1" dirty="0">
                <a:solidFill>
                  <a:srgbClr val="000000"/>
                </a:solidFill>
                <a:latin typeface="Calibri"/>
              </a:rPr>
              <a:t>Po wojnie pracowała w błońskiej przychodni jako pediatra. 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35FBB8B-D54A-346E-3076-5A17FB16E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368" y="1875384"/>
            <a:ext cx="5850552" cy="35923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59B3444-BCF6-12A7-EADB-C102B594571A}"/>
              </a:ext>
            </a:extLst>
          </p:cNvPr>
          <p:cNvSpPr txBox="1"/>
          <p:nvPr/>
        </p:nvSpPr>
        <p:spPr>
          <a:xfrm>
            <a:off x="6344816" y="5887616"/>
            <a:ext cx="484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Leokadia Jaworska – siedzi w drugim rzędzie. Zdjęcie ze zbiorów Muzeum Ziemi Błońskiej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l-PL" sz="4400" b="1" strike="noStrike" spc="-1" dirty="0">
                <a:solidFill>
                  <a:srgbClr val="000000"/>
                </a:solidFill>
                <a:latin typeface="Calibri Light"/>
              </a:rPr>
              <a:t>Rodzina Jaworskich</a:t>
            </a:r>
            <a:endParaRPr lang="pl-PL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838080" y="1825560"/>
            <a:ext cx="5181120" cy="28304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W 1927 roku wyszła za mąż za Wiktora Jaworskiego, inżyniera dróg i mostów.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Miała troje dzieci : Władysława (ur. 1928), Jerzego (ur. 1930) I Annę (ur. 1943)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80A8083-934A-7041-7C81-30CEB4541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74" y="294925"/>
            <a:ext cx="4555236" cy="61188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434C81F-0B3B-B0BB-07BF-192670399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763" y="2876345"/>
            <a:ext cx="5476109" cy="363642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55022C7-BE9E-5244-8B62-B0F91096D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11" y="363894"/>
            <a:ext cx="5674873" cy="30651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82CDF00F-8CD1-6323-3C9C-DE52F0E12EC7}"/>
              </a:ext>
            </a:extLst>
          </p:cNvPr>
          <p:cNvSpPr txBox="1"/>
          <p:nvPr/>
        </p:nvSpPr>
        <p:spPr>
          <a:xfrm>
            <a:off x="1026367" y="5682343"/>
            <a:ext cx="4581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Leokadia Jaworska z mężem – zbiory Muzeum Ziemi Błońskiej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18C377F-FC24-FA7A-8FF2-F7D53C118886}"/>
              </a:ext>
            </a:extLst>
          </p:cNvPr>
          <p:cNvSpPr txBox="1"/>
          <p:nvPr/>
        </p:nvSpPr>
        <p:spPr>
          <a:xfrm>
            <a:off x="6242180" y="1763485"/>
            <a:ext cx="390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Akt ślubu Leokadii i Wiktora Jaworskich</a:t>
            </a:r>
          </a:p>
        </p:txBody>
      </p:sp>
    </p:spTree>
    <p:extLst>
      <p:ext uri="{BB962C8B-B14F-4D97-AF65-F5344CB8AC3E}">
        <p14:creationId xmlns:p14="http://schemas.microsoft.com/office/powerpoint/2010/main" val="122329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2189520" y="2286000"/>
            <a:ext cx="8150982" cy="2351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7200" b="1" strike="noStrike" spc="-1" dirty="0">
                <a:solidFill>
                  <a:srgbClr val="000000"/>
                </a:solidFill>
                <a:latin typeface="Calibri Light"/>
              </a:rPr>
              <a:t>DZIĘKUJĘ ZA UWAGĘ</a:t>
            </a:r>
            <a:endParaRPr lang="pl-PL" sz="72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EBDE188-B173-D66C-767C-4F43FB2C86E5}"/>
              </a:ext>
            </a:extLst>
          </p:cNvPr>
          <p:cNvSpPr txBox="1"/>
          <p:nvPr/>
        </p:nvSpPr>
        <p:spPr>
          <a:xfrm>
            <a:off x="6254886" y="4637520"/>
            <a:ext cx="476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Lila Paradowska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210</Words>
  <Application>Microsoft Office PowerPoint</Application>
  <PresentationFormat>Panoramiczny</PresentationFormat>
  <Paragraphs>24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7</vt:i4>
      </vt:variant>
    </vt:vector>
  </HeadingPairs>
  <TitlesOfParts>
    <vt:vector size="18" baseType="lpstr">
      <vt:lpstr>Arial</vt:lpstr>
      <vt:lpstr>Avenir Next LT Pro Light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Aldona Cyranowicz</cp:lastModifiedBy>
  <cp:revision>111</cp:revision>
  <dcterms:created xsi:type="dcterms:W3CDTF">2023-11-26T12:01:50Z</dcterms:created>
  <dcterms:modified xsi:type="dcterms:W3CDTF">2023-11-28T21:31:20Z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