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CD033D-5479-4141-9ED1-0A034EE77ACC}" type="datetimeFigureOut">
              <a:rPr lang="pl-PL" smtClean="0"/>
              <a:t>30.08.2022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EBBDC3-BCAC-49F9-A5E1-D0042DFD63B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Prezentacja odbytej praktyki zawodowej w Sewilli</a:t>
            </a:r>
          </a:p>
        </p:txBody>
      </p:sp>
      <p:pic>
        <p:nvPicPr>
          <p:cNvPr id="6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008313" cy="116205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Czego się nauczyłyśmy?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28596" y="3429000"/>
            <a:ext cx="3008313" cy="197643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Praca w </a:t>
            </a:r>
            <a:r>
              <a:rPr lang="pl-PL" sz="2000" dirty="0" err="1">
                <a:solidFill>
                  <a:schemeClr val="bg1"/>
                </a:solidFill>
              </a:rPr>
              <a:t>Markaride</a:t>
            </a:r>
            <a:r>
              <a:rPr lang="pl-PL" sz="2000" dirty="0">
                <a:solidFill>
                  <a:schemeClr val="bg1"/>
                </a:solidFill>
              </a:rPr>
              <a:t> nauczyła nas dokładności oraz pracy w zespole. Podczas praktyk nauczyłyśmy się również podstaw języka hiszpańskiego.</a:t>
            </a:r>
          </a:p>
        </p:txBody>
      </p:sp>
      <p:pic>
        <p:nvPicPr>
          <p:cNvPr id="5" name="Symbol zastępczy zawartości 4" descr="197457967_1372203723160805_232921559137360385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000240"/>
            <a:ext cx="5111750" cy="3833812"/>
          </a:xfrm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0638F47-54D0-4617-8B07-60B44CEF618D}"/>
              </a:ext>
            </a:extLst>
          </p:cNvPr>
          <p:cNvSpPr txBox="1"/>
          <p:nvPr/>
        </p:nvSpPr>
        <p:spPr>
          <a:xfrm>
            <a:off x="97160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Nowe</a:t>
            </a:r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doświadczenia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548BBF87-5D93-43D9-88C1-80B05ABDBFFA}"/>
              </a:ext>
            </a:extLst>
          </p:cNvPr>
          <p:cNvSpPr txBox="1"/>
          <p:nvPr/>
        </p:nvSpPr>
        <p:spPr>
          <a:xfrm>
            <a:off x="377788" y="2924943"/>
            <a:ext cx="8388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Dzięki temu wyjazdowi zdobyłyśmy doświadczenie zawodowe oraz językowe. Firma, w której pracowałyśmy umożliwiła nam rozwijanie swoich umiejętności językowych. Nasz  opiekun uczył nas podstawowych zwrotów w  języku  hiszpańskim, który przydał nam się w kolejnych dniach praktyki.</a:t>
            </a:r>
          </a:p>
        </p:txBody>
      </p:sp>
      <p:pic>
        <p:nvPicPr>
          <p:cNvPr id="8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AC461FD-1D8C-41F6-BD6F-4368F19F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73615"/>
            <a:ext cx="2996953" cy="2961081"/>
          </a:xfrm>
        </p:spPr>
        <p:txBody>
          <a:bodyPr/>
          <a:lstStyle/>
          <a:p>
            <a:pPr marL="137160" indent="0">
              <a:buNone/>
            </a:pPr>
            <a:r>
              <a:rPr lang="pl-PL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 kursach z języka hiszpańskiego miałyśmy czas wolny, który spędzałyśmy na zwiedzaniu okolicznych zabytków oraz próbowaniu lokalnych potraw.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394C22E-F036-486E-BA2A-271103F94DCA}"/>
              </a:ext>
            </a:extLst>
          </p:cNvPr>
          <p:cNvSpPr txBox="1"/>
          <p:nvPr/>
        </p:nvSpPr>
        <p:spPr>
          <a:xfrm>
            <a:off x="457200" y="170080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Czas wolny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51EF8EE-6F83-462F-9FAA-7A1C0D197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2776"/>
            <a:ext cx="2602356" cy="296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696C971D-CAD7-4A05-AE73-277E164DD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68" y="3676651"/>
            <a:ext cx="2438204" cy="296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7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F10F2B-0599-4E77-9F80-D4C9C277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l-PL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Uważamy, że takie projekty to świetna idea dla młodych ludzi, kształcących się do przyszłego zawodu. Poznawanie nowych kultur, tradycji czy języka, dodaje dużo pewności siebie. </a:t>
            </a:r>
            <a:br>
              <a:rPr lang="pl-PL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pl-PL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Polecamy takie projekty każdemu kto chciałby nauczyć się czegoś nowego o swoim zawodzie, a także poznać nowa kulturę.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="" xmlns:a16="http://schemas.microsoft.com/office/drawing/2014/main" id="{9DB29549-3394-4905-A951-4929B9F8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78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1BE7AF-AA3F-4E64-A9D0-C2A207EF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Wycieczka do </a:t>
            </a:r>
            <a:r>
              <a:rPr lang="pl-PL" sz="3200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Taviry</a:t>
            </a:r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55579B6-FFB5-4296-AAF6-17FF2C5E6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104456" cy="396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B0CF388E-F6C0-4952-92BF-6976F3FA8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48810" cy="396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2CD5000-E240-4D83-B458-5723F8B19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" y="1772816"/>
            <a:ext cx="4279368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6424B666-23F4-4257-B61B-A93FD9AE3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991336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C18BA89F-C7C9-47D6-97C2-E3D48766D530}"/>
              </a:ext>
            </a:extLst>
          </p:cNvPr>
          <p:cNvSpPr txBox="1"/>
          <p:nvPr/>
        </p:nvSpPr>
        <p:spPr>
          <a:xfrm>
            <a:off x="1403648" y="141763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Wycieczka do Malagi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0AC285A6-25AC-4A20-B264-B3E5D9B27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7162"/>
            <a:ext cx="361074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87685A0-01F7-4718-8C55-37161C693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4302"/>
            <a:ext cx="345638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73A0EBA-76DF-4815-AC12-13EB60435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960440" cy="477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6D1BD3A-4F38-4BC3-A5A5-03BDD485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60440" cy="477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A8AA139-0708-44B1-97AE-E74BA1C2A587}"/>
              </a:ext>
            </a:extLst>
          </p:cNvPr>
          <p:cNvSpPr txBox="1"/>
          <p:nvPr/>
        </p:nvSpPr>
        <p:spPr>
          <a:xfrm>
            <a:off x="467544" y="141277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Rozdanie Certyfikatów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D1D0C09-1D43-49A4-A20D-5A5BFCC4E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2" y="2121416"/>
            <a:ext cx="293179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DD76F192-41F2-42FF-BF2E-1722E00EA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64" y="2169775"/>
            <a:ext cx="2931790" cy="340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2E27B6FB-BF5F-4B9C-B1B4-B31B35D47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3726135"/>
            <a:ext cx="3672408" cy="283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A09E238B-D67E-4665-99C8-3F9AC43BBC48}"/>
              </a:ext>
            </a:extLst>
          </p:cNvPr>
          <p:cNvSpPr txBox="1"/>
          <p:nvPr/>
        </p:nvSpPr>
        <p:spPr>
          <a:xfrm>
            <a:off x="929877" y="116237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Powrót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7D90183-42F8-47CB-AADC-9754D3A9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916832"/>
            <a:ext cx="417646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E790AE6-D435-47C5-9348-90CE24FC8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1745164"/>
            <a:ext cx="4176464" cy="459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„Sandomierski Ekonomik zdobywa mobilności zawodowe w Hiszpanii”</a:t>
            </a:r>
          </a:p>
        </p:txBody>
      </p:sp>
      <p:pic>
        <p:nvPicPr>
          <p:cNvPr id="7" name="Symbol zastępczy zawartości 6" descr="spain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714752"/>
            <a:ext cx="4040188" cy="2693459"/>
          </a:xfrm>
        </p:spPr>
      </p:pic>
      <p:pic>
        <p:nvPicPr>
          <p:cNvPr id="8" name="Symbol zastępczy zawartości 7" descr="Flag_of_Europe.svg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3714752"/>
            <a:ext cx="3964806" cy="2643205"/>
          </a:xfrm>
        </p:spPr>
      </p:pic>
      <p:pic>
        <p:nvPicPr>
          <p:cNvPr id="10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86808" cy="135732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Dziękujemy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43340" y="5000636"/>
            <a:ext cx="5000660" cy="1323996"/>
          </a:xfrm>
        </p:spPr>
        <p:txBody>
          <a:bodyPr/>
          <a:lstStyle/>
          <a:p>
            <a:r>
              <a:rPr lang="pl-PL" sz="1800" dirty="0">
                <a:solidFill>
                  <a:schemeClr val="bg1"/>
                </a:solidFill>
              </a:rPr>
              <a:t>Prezentację wykonały:</a:t>
            </a:r>
          </a:p>
          <a:p>
            <a:r>
              <a:rPr lang="pl-PL" sz="2000" dirty="0">
                <a:solidFill>
                  <a:schemeClr val="bg1"/>
                </a:solidFill>
              </a:rPr>
              <a:t>Emilia </a:t>
            </a:r>
            <a:r>
              <a:rPr lang="pl-PL" sz="2000" dirty="0" err="1">
                <a:solidFill>
                  <a:schemeClr val="bg1"/>
                </a:solidFill>
              </a:rPr>
              <a:t>Figacz</a:t>
            </a:r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Karolina Rojek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404C812-BA40-4A1E-8E55-D6572000455E}"/>
              </a:ext>
            </a:extLst>
          </p:cNvPr>
          <p:cNvSpPr txBox="1"/>
          <p:nvPr/>
        </p:nvSpPr>
        <p:spPr>
          <a:xfrm>
            <a:off x="-15026" y="2204864"/>
            <a:ext cx="507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wyjazdem na praktyki wszyscy uczestniczyliśmy w zajęciach w formie zdalnej przez aplikację Microsoft </a:t>
            </a:r>
            <a:r>
              <a:rPr lang="pl-PL" sz="28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pl-PL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oraz stacjonarnie w szkole, </a:t>
            </a:r>
            <a:r>
              <a:rPr lang="pl-PL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zajęć kulturowych, pedagogicznych, BHP, </a:t>
            </a:r>
            <a:r>
              <a:rPr lang="pl-PL" sz="28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angielski, język hiszpański.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DAEB2C7-869B-434A-8017-507B9BCE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4339"/>
            <a:ext cx="3096344" cy="4320480"/>
          </a:xfrm>
          <a:prstGeom prst="rect">
            <a:avLst/>
          </a:prstGeom>
        </p:spPr>
      </p:pic>
      <p:pic>
        <p:nvPicPr>
          <p:cNvPr id="7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1857364"/>
            <a:ext cx="3008313" cy="116205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Nasze miejsce pracy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57158" y="3786190"/>
            <a:ext cx="3008313" cy="178595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Naszym miejscem praktyk zawodowych był sklep o nazwie </a:t>
            </a:r>
            <a:r>
              <a:rPr lang="pl-PL" sz="2400" dirty="0" err="1">
                <a:solidFill>
                  <a:schemeClr val="bg1"/>
                </a:solidFill>
              </a:rPr>
              <a:t>Markaride</a:t>
            </a:r>
            <a:r>
              <a:rPr lang="pl-PL" sz="2400" dirty="0">
                <a:solidFill>
                  <a:schemeClr val="bg1"/>
                </a:solidFill>
              </a:rPr>
              <a:t>. Znajdował się on na ulicy </a:t>
            </a:r>
            <a:r>
              <a:rPr lang="es-ES" sz="2400" dirty="0">
                <a:solidFill>
                  <a:schemeClr val="bg1"/>
                </a:solidFill>
              </a:rPr>
              <a:t>San Eloy</a:t>
            </a:r>
            <a:r>
              <a:rPr lang="pl-PL" sz="2400" dirty="0">
                <a:solidFill>
                  <a:schemeClr val="bg1"/>
                </a:solidFill>
              </a:rPr>
              <a:t> w centrum Sewilli. </a:t>
            </a:r>
          </a:p>
        </p:txBody>
      </p:sp>
      <p:pic>
        <p:nvPicPr>
          <p:cNvPr id="5" name="Symbol zastępczy zawartości 4" descr="F01-940x14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7819" y="1214422"/>
            <a:ext cx="3786182" cy="5679272"/>
          </a:xfrm>
        </p:spPr>
      </p:pic>
      <p:pic>
        <p:nvPicPr>
          <p:cNvPr id="8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3008313" cy="116205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Informacje o sklepie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00034" y="3857628"/>
            <a:ext cx="3008313" cy="1476372"/>
          </a:xfrm>
        </p:spPr>
        <p:txBody>
          <a:bodyPr>
            <a:noAutofit/>
          </a:bodyPr>
          <a:lstStyle/>
          <a:p>
            <a:r>
              <a:rPr lang="pl-PL" sz="2000" dirty="0" err="1">
                <a:solidFill>
                  <a:schemeClr val="bg1"/>
                </a:solidFill>
              </a:rPr>
              <a:t>Markaride</a:t>
            </a:r>
            <a:r>
              <a:rPr lang="pl-PL" sz="2000" dirty="0">
                <a:solidFill>
                  <a:schemeClr val="bg1"/>
                </a:solidFill>
              </a:rPr>
              <a:t> jest to sklep z najlepszymi markami modowymi. Można znaleźć w nim ubrania takich projektantów jak </a:t>
            </a:r>
            <a:r>
              <a:rPr lang="pl-PL" sz="2000" dirty="0" err="1">
                <a:solidFill>
                  <a:schemeClr val="bg1"/>
                </a:solidFill>
              </a:rPr>
              <a:t>Versace</a:t>
            </a:r>
            <a:r>
              <a:rPr lang="pl-PL" sz="2000" dirty="0">
                <a:solidFill>
                  <a:schemeClr val="bg1"/>
                </a:solidFill>
              </a:rPr>
              <a:t> czy </a:t>
            </a:r>
            <a:r>
              <a:rPr lang="pl-PL" sz="2000" dirty="0" err="1">
                <a:solidFill>
                  <a:schemeClr val="bg1"/>
                </a:solidFill>
              </a:rPr>
              <a:t>Balmain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Symbol zastępczy zawartości 4" descr="F10-940x9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193" t="15209" r="837" b="31458"/>
          <a:stretch>
            <a:fillRect/>
          </a:stretch>
        </p:blipFill>
        <p:spPr>
          <a:xfrm>
            <a:off x="4146522" y="1285860"/>
            <a:ext cx="4854634" cy="2714644"/>
          </a:xfrm>
        </p:spPr>
      </p:pic>
      <p:pic>
        <p:nvPicPr>
          <p:cNvPr id="7" name="Obraz 6" descr="unnamed.jpg"/>
          <p:cNvPicPr>
            <a:picLocks noChangeAspect="1"/>
          </p:cNvPicPr>
          <p:nvPr/>
        </p:nvPicPr>
        <p:blipFill>
          <a:blip r:embed="rId3"/>
          <a:srcRect l="3237" t="15888"/>
          <a:stretch>
            <a:fillRect/>
          </a:stretch>
        </p:blipFill>
        <p:spPr>
          <a:xfrm>
            <a:off x="4143372" y="4210633"/>
            <a:ext cx="4857752" cy="2647367"/>
          </a:xfrm>
          <a:prstGeom prst="rect">
            <a:avLst/>
          </a:prstGeom>
        </p:spPr>
      </p:pic>
      <p:pic>
        <p:nvPicPr>
          <p:cNvPr id="10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4429156" cy="78581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Godziny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pracy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2857496"/>
            <a:ext cx="4286280" cy="2928958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Na praktyki uczęszczałyśmy od poniedziałku do piątku w godzinach od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do 14:30</a:t>
            </a:r>
          </a:p>
          <a:p>
            <a:endParaRPr lang="pl-PL" dirty="0"/>
          </a:p>
        </p:txBody>
      </p:sp>
      <p:pic>
        <p:nvPicPr>
          <p:cNvPr id="5" name="Obraz 4" descr="197478799_488999482169674_429312490502197850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3901027" cy="5214950"/>
          </a:xfrm>
          <a:prstGeom prst="rect">
            <a:avLst/>
          </a:prstGeom>
        </p:spPr>
      </p:pic>
      <p:pic>
        <p:nvPicPr>
          <p:cNvPr id="8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3008313" cy="116205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Opiekun w pracy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3000372"/>
            <a:ext cx="3008313" cy="3125791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Naszym opiekunem w pracy był Rafa. Jest on bardzo dobrym człowiekiem. Pokazał nam od podstaw jak wygląda praca w sklepie. Wiele się od niego nauczyłyśmy i zawsze mogłyśmy na niego liczyć.</a:t>
            </a:r>
          </a:p>
        </p:txBody>
      </p:sp>
      <p:pic>
        <p:nvPicPr>
          <p:cNvPr id="7" name="Symbol zastępczy zawartości 6" descr="197288642_327547695433685_23371745162110467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000240"/>
            <a:ext cx="5111750" cy="3793877"/>
          </a:xfrm>
        </p:spPr>
      </p:pic>
      <p:pic>
        <p:nvPicPr>
          <p:cNvPr id="6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3008313" cy="116205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Do naszych zadań należało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28596" y="2500307"/>
            <a:ext cx="3008313" cy="328614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Dbanie o porządek w sklepie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Układanie towaru na półkach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Uzupełnianie towarów z magazynu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Odbieranie dostaw</a:t>
            </a:r>
          </a:p>
          <a:p>
            <a:pPr marL="342900" indent="-342900"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Zakładanie alarmów i metkowanie</a:t>
            </a:r>
          </a:p>
        </p:txBody>
      </p:sp>
      <p:pic>
        <p:nvPicPr>
          <p:cNvPr id="5" name="Symbol zastępczy zawartości 4" descr="197609444_408581753515249_7838164199777269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6578" y="1357298"/>
            <a:ext cx="1980000" cy="2646894"/>
          </a:xfrm>
        </p:spPr>
      </p:pic>
      <p:pic>
        <p:nvPicPr>
          <p:cNvPr id="9" name="Obraz 8" descr="197444241_1458841407784711_4310040610677007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1980000" cy="2646894"/>
          </a:xfrm>
          <a:prstGeom prst="rect">
            <a:avLst/>
          </a:prstGeom>
        </p:spPr>
      </p:pic>
      <p:pic>
        <p:nvPicPr>
          <p:cNvPr id="11" name="Obraz 10" descr="198728051_536093190882860_913394720668946854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71942"/>
            <a:ext cx="1980000" cy="2646894"/>
          </a:xfrm>
          <a:prstGeom prst="rect">
            <a:avLst/>
          </a:prstGeom>
        </p:spPr>
      </p:pic>
      <p:pic>
        <p:nvPicPr>
          <p:cNvPr id="12" name="Obraz 11" descr="199649492_498694707852508_128711740888573889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071942"/>
            <a:ext cx="1980000" cy="2646894"/>
          </a:xfrm>
          <a:prstGeom prst="rect">
            <a:avLst/>
          </a:prstGeom>
        </p:spPr>
      </p:pic>
      <p:pic>
        <p:nvPicPr>
          <p:cNvPr id="10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043758" cy="116205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My podczas pracy</a:t>
            </a:r>
          </a:p>
        </p:txBody>
      </p:sp>
      <p:pic>
        <p:nvPicPr>
          <p:cNvPr id="9" name="Symbol zastępczy zawartości 8" descr="198156693_191116396247320_5787208214555633685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214554"/>
            <a:ext cx="3176622" cy="4246555"/>
          </a:xfrm>
        </p:spPr>
      </p:pic>
      <p:pic>
        <p:nvPicPr>
          <p:cNvPr id="11" name="Obraz 10" descr="198261427_2631545803807887_41670819717502821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14554"/>
            <a:ext cx="3152881" cy="4214818"/>
          </a:xfrm>
          <a:prstGeom prst="rect">
            <a:avLst/>
          </a:prstGeom>
        </p:spPr>
      </p:pic>
      <p:pic>
        <p:nvPicPr>
          <p:cNvPr id="6" name="Obraz 4">
            <a:extLst>
              <a:ext uri="{FF2B5EF4-FFF2-40B4-BE49-F238E27FC236}">
                <a16:creationId xmlns="" xmlns:a16="http://schemas.microsoft.com/office/drawing/2014/main" id="{B308E1C8-5E34-49B7-9AF3-19AA486A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4" y="0"/>
            <a:ext cx="9164443" cy="10030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314</Words>
  <Application>Microsoft Office PowerPoint</Application>
  <PresentationFormat>Pokaz na ekranie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Lucida Sans</vt:lpstr>
      <vt:lpstr>Wingdings</vt:lpstr>
      <vt:lpstr>Wingdings 2</vt:lpstr>
      <vt:lpstr>Wingdings 3</vt:lpstr>
      <vt:lpstr>Wierzchołek</vt:lpstr>
      <vt:lpstr>Prezentacja odbytej praktyki zawodowej w Sewilli</vt:lpstr>
      <vt:lpstr>„Sandomierski Ekonomik zdobywa mobilności zawodowe w Hiszpanii”</vt:lpstr>
      <vt:lpstr>Prezentacja programu PowerPoint</vt:lpstr>
      <vt:lpstr>Nasze miejsce pracy</vt:lpstr>
      <vt:lpstr>Informacje o sklepie</vt:lpstr>
      <vt:lpstr>Godziny pracy</vt:lpstr>
      <vt:lpstr>Opiekun w pracy</vt:lpstr>
      <vt:lpstr>Do naszych zadań należało</vt:lpstr>
      <vt:lpstr>My podczas pracy</vt:lpstr>
      <vt:lpstr>Czego się nauczyłyśmy?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odbytej praktyki zawodowej w Sewilli</dc:title>
  <dc:creator>Dell</dc:creator>
  <cp:lastModifiedBy>Ja</cp:lastModifiedBy>
  <cp:revision>20</cp:revision>
  <dcterms:created xsi:type="dcterms:W3CDTF">2021-06-24T16:59:41Z</dcterms:created>
  <dcterms:modified xsi:type="dcterms:W3CDTF">2022-08-30T15:19:59Z</dcterms:modified>
</cp:coreProperties>
</file>