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1" r:id="rId14"/>
    <p:sldId id="270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00"/>
    <a:srgbClr val="810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938A4B-AD7E-44C7-BA2A-5342DDC9F10A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D51612-081E-4313-913F-DA678679487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7030A0"/>
                </a:solidFill>
              </a:rPr>
              <a:t>„ Moje miasto, moja dzielnica”</a:t>
            </a:r>
            <a:endParaRPr lang="pl-PL" sz="4800" dirty="0">
              <a:solidFill>
                <a:srgbClr val="7030A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00B050"/>
                </a:solidFill>
                <a:latin typeface="Algerian" pitchFamily="82" charset="0"/>
              </a:rPr>
              <a:t>Quiz wiedzy</a:t>
            </a:r>
            <a:endParaRPr lang="pl-P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6254044" cy="1362075"/>
          </a:xfrm>
        </p:spPr>
        <p:txBody>
          <a:bodyPr>
            <a:normAutofit/>
          </a:bodyPr>
          <a:lstStyle/>
          <a:p>
            <a:r>
              <a:rPr lang="pl-PL" dirty="0" smtClean="0"/>
              <a:t>Czy pamiętasz skąd wzięła się nazwa naszej dzielnicy?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547664" y="3212976"/>
            <a:ext cx="6231467" cy="1309511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810D6B"/>
                </a:solidFill>
              </a:rPr>
              <a:t>Od nazwiska Macieja </a:t>
            </a:r>
            <a:r>
              <a:rPr lang="pl-PL" sz="3600" dirty="0" err="1" smtClean="0">
                <a:solidFill>
                  <a:srgbClr val="810D6B"/>
                </a:solidFill>
              </a:rPr>
              <a:t>Bielczowskiego</a:t>
            </a:r>
            <a:r>
              <a:rPr lang="pl-PL" sz="3600" dirty="0" smtClean="0">
                <a:solidFill>
                  <a:srgbClr val="810D6B"/>
                </a:solidFill>
              </a:rPr>
              <a:t>, posiadacza tych ziem.</a:t>
            </a:r>
            <a:endParaRPr lang="pl-PL" sz="3600" dirty="0">
              <a:solidFill>
                <a:srgbClr val="810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Bądź od…….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899593" y="1412776"/>
            <a:ext cx="3597798" cy="136815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białego </a:t>
            </a:r>
            <a:r>
              <a:rPr lang="pl-PL" dirty="0"/>
              <a:t>płótna, które mieszkańcy tych ziem suszyli na świeżym powietrzu w słońcu w pobliżu rzek, by było ono jeszcze bielsze, a które było widoczne z bardzo daleka, gdy świeciło słońce.</a:t>
            </a:r>
          </a:p>
          <a:p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5004048" y="1412776"/>
            <a:ext cx="2944368" cy="1008112"/>
          </a:xfrm>
        </p:spPr>
        <p:txBody>
          <a:bodyPr>
            <a:normAutofit fontScale="55000" lnSpcReduction="20000"/>
          </a:bodyPr>
          <a:lstStyle/>
          <a:p>
            <a:r>
              <a:rPr lang="pl-PL" sz="3300" dirty="0"/>
              <a:t>Nazwa może pochodzić również od rzeki Bielczy </a:t>
            </a:r>
            <a:r>
              <a:rPr lang="pl-PL" sz="3300" dirty="0" smtClean="0"/>
              <a:t>                    (potok </a:t>
            </a:r>
            <a:r>
              <a:rPr lang="pl-PL" sz="3300" dirty="0"/>
              <a:t>Bielszowicki), dziś nazywany </a:t>
            </a:r>
            <a:r>
              <a:rPr lang="pl-PL" sz="3300" dirty="0" err="1"/>
              <a:t>Kochłówką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8164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5283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60000">
            <a:off x="1141313" y="791209"/>
            <a:ext cx="3063240" cy="2971601"/>
          </a:xfrm>
        </p:spPr>
        <p:txBody>
          <a:bodyPr>
            <a:noAutofit/>
          </a:bodyPr>
          <a:lstStyle/>
          <a:p>
            <a:r>
              <a:rPr lang="pl-PL" sz="4000" dirty="0" smtClean="0">
                <a:cs typeface="Calibri" pitchFamily="34" charset="0"/>
              </a:rPr>
              <a:t>Czy w naszej dzielnicy znajduje się jakiś pomnik przyrody? </a:t>
            </a:r>
            <a:endParaRPr lang="pl-PL" sz="4000" dirty="0">
              <a:cs typeface="Calibri" pitchFamily="34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 rot="-60000">
            <a:off x="1154243" y="3861592"/>
            <a:ext cx="3044952" cy="186253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Tak, w naszej dzielnicy są dwa takie pomniki.</a:t>
            </a: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r="25354"/>
          <a:stretch>
            <a:fillRect/>
          </a:stretch>
        </p:blipFill>
        <p:spPr bwMode="auto">
          <a:xfrm rot="60000">
            <a:off x="4504928" y="866142"/>
            <a:ext cx="3558380" cy="48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254044" cy="1362075"/>
          </a:xfrm>
        </p:spPr>
        <p:txBody>
          <a:bodyPr/>
          <a:lstStyle/>
          <a:p>
            <a:r>
              <a:rPr lang="pl-PL" dirty="0" smtClean="0"/>
              <a:t>Jak nazywa się region Polski, gdzie mieszkamy?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475656" y="3429000"/>
            <a:ext cx="6231467" cy="1309511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Śląsk</a:t>
            </a:r>
            <a:endParaRPr lang="pl-PL" sz="7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Co nazywamy „czarnym złotem”</a:t>
            </a:r>
            <a:endParaRPr lang="pl-PL" sz="4000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4" r="22404"/>
          <a:stretch>
            <a:fillRect/>
          </a:stretch>
        </p:blipFill>
        <p:spPr>
          <a:xfrm rot="60000">
            <a:off x="4428294" y="1051609"/>
            <a:ext cx="3857354" cy="5185043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Calibri" pitchFamily="34" charset="0"/>
                <a:cs typeface="Calibri" pitchFamily="34" charset="0"/>
              </a:rPr>
              <a:t>Węgiel</a:t>
            </a:r>
            <a:endParaRPr lang="pl-PL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60000">
            <a:off x="1056460" y="2303487"/>
            <a:ext cx="3063240" cy="1499616"/>
          </a:xfrm>
        </p:spPr>
        <p:txBody>
          <a:bodyPr>
            <a:noAutofit/>
          </a:bodyPr>
          <a:lstStyle/>
          <a:p>
            <a:r>
              <a:rPr lang="pl-PL" sz="3600" dirty="0" smtClean="0"/>
              <a:t>Jaki jest największy zakład pracy w naszym mieście?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rot="-60000">
            <a:off x="1156128" y="4077567"/>
            <a:ext cx="3044952" cy="16465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To Kopalnia, w naszym mieście są 3 kopalnie. </a:t>
            </a:r>
            <a:endParaRPr lang="pl-PL" sz="3200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9268"/>
          <a:stretch>
            <a:fillRect/>
          </a:stretch>
        </p:blipFill>
        <p:spPr>
          <a:xfrm rot="60000">
            <a:off x="4501309" y="835904"/>
            <a:ext cx="3746359" cy="5355882"/>
          </a:xfrm>
        </p:spPr>
      </p:pic>
    </p:spTree>
    <p:extLst>
      <p:ext uri="{BB962C8B-B14F-4D97-AF65-F5344CB8AC3E}">
        <p14:creationId xmlns:p14="http://schemas.microsoft.com/office/powerpoint/2010/main" val="33329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60000">
            <a:off x="1085468" y="-673707"/>
            <a:ext cx="3064827" cy="4196992"/>
          </a:xfrm>
        </p:spPr>
        <p:txBody>
          <a:bodyPr>
            <a:noAutofit/>
          </a:bodyPr>
          <a:lstStyle/>
          <a:p>
            <a:r>
              <a:rPr lang="pl-PL" sz="3200" dirty="0" smtClean="0"/>
              <a:t>Jak zachęciłbyś kolegę z innego miasta, by odwiedził Rudę Śląską?</a:t>
            </a:r>
            <a:endParaRPr lang="pl-PL" sz="32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 rot="-60000">
            <a:off x="1150304" y="3572252"/>
            <a:ext cx="3351952" cy="2450411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można aktywnie spędzić czas – „Park Strzelnica”; „Lasy </a:t>
            </a:r>
            <a:r>
              <a:rPr lang="pl-PL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panewnickie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”; „</a:t>
            </a:r>
            <a:r>
              <a:rPr lang="pl-PL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Aquadrom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–basen; „Góra Antonia”; Muzeum PRL-u; sale zabaw; zabytki – stare kamienice, pomniki; „MOSiR’, bunkry – spacery historyczne.</a:t>
            </a:r>
            <a:endParaRPr lang="pl-PL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52736"/>
            <a:ext cx="3744415" cy="5040560"/>
          </a:xfrm>
        </p:spPr>
      </p:pic>
    </p:spTree>
    <p:extLst>
      <p:ext uri="{BB962C8B-B14F-4D97-AF65-F5344CB8AC3E}">
        <p14:creationId xmlns:p14="http://schemas.microsoft.com/office/powerpoint/2010/main" val="9349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254044" cy="1828689"/>
          </a:xfrm>
        </p:spPr>
        <p:txBody>
          <a:bodyPr>
            <a:noAutofit/>
          </a:bodyPr>
          <a:lstStyle/>
          <a:p>
            <a:r>
              <a:rPr lang="pl-PL" dirty="0" smtClean="0"/>
              <a:t>Co to znaczy, że Ruda Śląska jest naszą „Małą Ojczyzną”?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475656" y="3501008"/>
            <a:ext cx="6231467" cy="1309511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3333FF"/>
                </a:solidFill>
              </a:rPr>
              <a:t>„</a:t>
            </a:r>
            <a:r>
              <a:rPr lang="pl-PL" sz="2400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Mała Ojczyzna” to miasto w którym się urodziliśmy, z którym jesteśmy związani emocjonalnie, w którym się wychowujemy; to nasze najbliższe otoczenie, w którym mieszkamy na co dzień – to dobrze nam znane domy, ulice, kościoły, place zabaw, sklepy.</a:t>
            </a:r>
            <a:endParaRPr lang="pl-PL" sz="2400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Jak nazywa się nasze miasto?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4"/>
            <a:r>
              <a:rPr lang="pl-PL" sz="4000" dirty="0" smtClean="0">
                <a:solidFill>
                  <a:srgbClr val="7030A0"/>
                </a:solidFill>
                <a:latin typeface="Trebuchet MS" pitchFamily="34" charset="0"/>
              </a:rPr>
              <a:t>Ruda Śląska</a:t>
            </a:r>
            <a:endParaRPr lang="pl-PL" sz="4000" dirty="0">
              <a:solidFill>
                <a:srgbClr val="7030A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przedstawia herb naszego miasta?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43" y="2119313"/>
            <a:ext cx="2888677" cy="3603625"/>
          </a:xfrm>
        </p:spPr>
      </p:pic>
    </p:spTree>
    <p:extLst>
      <p:ext uri="{BB962C8B-B14F-4D97-AF65-F5344CB8AC3E}">
        <p14:creationId xmlns:p14="http://schemas.microsoft.com/office/powerpoint/2010/main" val="786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979" y="1556793"/>
            <a:ext cx="6254044" cy="1512168"/>
          </a:xfrm>
        </p:spPr>
        <p:txBody>
          <a:bodyPr>
            <a:normAutofit/>
          </a:bodyPr>
          <a:lstStyle/>
          <a:p>
            <a:r>
              <a:rPr lang="pl-PL" dirty="0" smtClean="0"/>
              <a:t>Jak nazywa się dzielnica-centrum naszego miasta?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331640" y="3573016"/>
            <a:ext cx="6768751" cy="1944216"/>
          </a:xfrm>
        </p:spPr>
        <p:txBody>
          <a:bodyPr>
            <a:normAutofit/>
          </a:bodyPr>
          <a:lstStyle/>
          <a:p>
            <a:pPr lvl="6"/>
            <a:r>
              <a:rPr lang="pl-PL" sz="4400" dirty="0" smtClean="0">
                <a:solidFill>
                  <a:srgbClr val="92D050"/>
                </a:solidFill>
                <a:latin typeface="Trebuchet MS" pitchFamily="34" charset="0"/>
              </a:rPr>
              <a:t>Nowy Bytom</a:t>
            </a:r>
          </a:p>
          <a:p>
            <a:pPr lvl="6"/>
            <a:endParaRPr lang="pl-PL" sz="4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/>
              <a:t>Czy wiesz co to za budynek?</a:t>
            </a:r>
            <a:endParaRPr lang="pl-PL" sz="4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Urząd Miasta  </a:t>
            </a:r>
            <a:endParaRPr lang="pl-PL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 r="26517"/>
          <a:stretch>
            <a:fillRect/>
          </a:stretch>
        </p:blipFill>
        <p:spPr bwMode="auto">
          <a:xfrm>
            <a:off x="3923928" y="332656"/>
            <a:ext cx="4824536" cy="604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Która flaga jest flagą naszego miasta?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672408" cy="3816424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600400" cy="2376264"/>
          </a:xfrm>
        </p:spPr>
      </p:pic>
    </p:spTree>
    <p:extLst>
      <p:ext uri="{BB962C8B-B14F-4D97-AF65-F5344CB8AC3E}">
        <p14:creationId xmlns:p14="http://schemas.microsoft.com/office/powerpoint/2010/main" val="32250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Spróbuj wymienić jakieś ciekawe miejsca, zabytki Rudy Śląskiej.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557869" y="1844824"/>
            <a:ext cx="2939521" cy="64807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Kościół św. Pawła Apostoła w Nowym Bytomiu 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910669" y="1916833"/>
            <a:ext cx="2944368" cy="432047"/>
          </a:xfrm>
        </p:spPr>
        <p:txBody>
          <a:bodyPr/>
          <a:lstStyle/>
          <a:p>
            <a:r>
              <a:rPr lang="pl-PL" dirty="0" smtClean="0"/>
              <a:t>„Familoki”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7314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7444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nazywa się nasza dzielnica?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B050"/>
                </a:solidFill>
                <a:latin typeface="Trebuchet MS" pitchFamily="34" charset="0"/>
              </a:rPr>
              <a:t>Bielszowice</a:t>
            </a:r>
            <a:endParaRPr lang="pl-PL" sz="480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584176"/>
          </a:xfrm>
        </p:spPr>
        <p:txBody>
          <a:bodyPr>
            <a:noAutofit/>
          </a:bodyPr>
          <a:lstStyle/>
          <a:p>
            <a:r>
              <a:rPr lang="pl-PL" sz="3600" dirty="0" smtClean="0"/>
              <a:t>Który z poniższych herbów przedstawia herb naszej dzielnicy?</a:t>
            </a:r>
            <a:endParaRPr lang="pl-PL" sz="3600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348880"/>
            <a:ext cx="3580333" cy="3816424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599383" cy="3878982"/>
          </a:xfrm>
        </p:spPr>
      </p:pic>
    </p:spTree>
    <p:extLst>
      <p:ext uri="{BB962C8B-B14F-4D97-AF65-F5344CB8AC3E}">
        <p14:creationId xmlns:p14="http://schemas.microsoft.com/office/powerpoint/2010/main" val="18670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176</TotalTime>
  <Words>331</Words>
  <Application>Microsoft Office PowerPoint</Application>
  <PresentationFormat>Pokaz na ekranie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Pinezka</vt:lpstr>
      <vt:lpstr>„ Moje miasto, moja dzielnica”</vt:lpstr>
      <vt:lpstr>Jak nazywa się nasze miasto?</vt:lpstr>
      <vt:lpstr>Co przedstawia herb naszego miasta?</vt:lpstr>
      <vt:lpstr>Jak nazywa się dzielnica-centrum naszego miasta?</vt:lpstr>
      <vt:lpstr>Czy wiesz co to za budynek?</vt:lpstr>
      <vt:lpstr>Która flaga jest flagą naszego miasta?</vt:lpstr>
      <vt:lpstr>Spróbuj wymienić jakieś ciekawe miejsca, zabytki Rudy Śląskiej.</vt:lpstr>
      <vt:lpstr>Jak nazywa się nasza dzielnica?</vt:lpstr>
      <vt:lpstr>Który z poniższych herbów przedstawia herb naszej dzielnicy?</vt:lpstr>
      <vt:lpstr>Czy pamiętasz skąd wzięła się nazwa naszej dzielnicy?</vt:lpstr>
      <vt:lpstr>Bądź od…….</vt:lpstr>
      <vt:lpstr>Czy w naszej dzielnicy znajduje się jakiś pomnik przyrody? </vt:lpstr>
      <vt:lpstr>Jak nazywa się region Polski, gdzie mieszkamy?</vt:lpstr>
      <vt:lpstr>Co nazywamy „czarnym złotem”</vt:lpstr>
      <vt:lpstr>Jaki jest największy zakład pracy w naszym mieście?</vt:lpstr>
      <vt:lpstr>Jak zachęciłbyś kolegę z innego miasta, by odwiedził Rudę Śląską?</vt:lpstr>
      <vt:lpstr>Co to znaczy, że Ruda Śląska jest naszą „Małą Ojczyzną”?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 Moje miasto, moja dzielnica”</dc:title>
  <dc:creator>Beata</dc:creator>
  <cp:lastModifiedBy>Maryla</cp:lastModifiedBy>
  <cp:revision>36</cp:revision>
  <dcterms:created xsi:type="dcterms:W3CDTF">2021-01-29T21:32:04Z</dcterms:created>
  <dcterms:modified xsi:type="dcterms:W3CDTF">2021-03-17T17:35:13Z</dcterms:modified>
</cp:coreProperties>
</file>