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265" r:id="rId4"/>
    <p:sldId id="269" r:id="rId5"/>
    <p:sldId id="274" r:id="rId6"/>
    <p:sldId id="267" r:id="rId7"/>
    <p:sldId id="264" r:id="rId8"/>
    <p:sldId id="273" r:id="rId9"/>
    <p:sldId id="272" r:id="rId10"/>
    <p:sldId id="276" r:id="rId11"/>
    <p:sldId id="279" r:id="rId12"/>
    <p:sldId id="280" r:id="rId13"/>
    <p:sldId id="281" r:id="rId14"/>
    <p:sldId id="282" r:id="rId15"/>
    <p:sldId id="278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40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0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CD7ED-4FA2-4D15-B40A-3ECD1E26DDBC}" type="datetimeFigureOut">
              <a:rPr lang="sk-SK" smtClean="0"/>
              <a:pPr/>
              <a:t>14. 7. 2023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E5204-3BE5-49C2-A378-59B1673E1DB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E5204-3BE5-49C2-A378-59B1673E1DB1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0BEE-19A2-4E78-8852-9786E52C3B6D}" type="datetimeFigureOut">
              <a:rPr lang="sk-SK" smtClean="0"/>
              <a:pPr/>
              <a:t>14. 7. 2023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F567-1F8D-4678-A82C-6B4647613F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0BEE-19A2-4E78-8852-9786E52C3B6D}" type="datetimeFigureOut">
              <a:rPr lang="sk-SK" smtClean="0"/>
              <a:pPr/>
              <a:t>14. 7. 2023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F567-1F8D-4678-A82C-6B4647613F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0BEE-19A2-4E78-8852-9786E52C3B6D}" type="datetimeFigureOut">
              <a:rPr lang="sk-SK" smtClean="0"/>
              <a:pPr/>
              <a:t>14. 7. 2023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F567-1F8D-4678-A82C-6B4647613F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0BEE-19A2-4E78-8852-9786E52C3B6D}" type="datetimeFigureOut">
              <a:rPr lang="sk-SK" smtClean="0"/>
              <a:pPr/>
              <a:t>14. 7. 2023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F567-1F8D-4678-A82C-6B4647613F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0BEE-19A2-4E78-8852-9786E52C3B6D}" type="datetimeFigureOut">
              <a:rPr lang="sk-SK" smtClean="0"/>
              <a:pPr/>
              <a:t>14. 7. 2023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F567-1F8D-4678-A82C-6B4647613F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0BEE-19A2-4E78-8852-9786E52C3B6D}" type="datetimeFigureOut">
              <a:rPr lang="sk-SK" smtClean="0"/>
              <a:pPr/>
              <a:t>14. 7. 2023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F567-1F8D-4678-A82C-6B4647613F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0BEE-19A2-4E78-8852-9786E52C3B6D}" type="datetimeFigureOut">
              <a:rPr lang="sk-SK" smtClean="0"/>
              <a:pPr/>
              <a:t>14. 7. 2023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F567-1F8D-4678-A82C-6B4647613F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0BEE-19A2-4E78-8852-9786E52C3B6D}" type="datetimeFigureOut">
              <a:rPr lang="sk-SK" smtClean="0"/>
              <a:pPr/>
              <a:t>14. 7. 2023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F567-1F8D-4678-A82C-6B4647613F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0BEE-19A2-4E78-8852-9786E52C3B6D}" type="datetimeFigureOut">
              <a:rPr lang="sk-SK" smtClean="0"/>
              <a:pPr/>
              <a:t>14. 7. 2023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F567-1F8D-4678-A82C-6B4647613F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0BEE-19A2-4E78-8852-9786E52C3B6D}" type="datetimeFigureOut">
              <a:rPr lang="sk-SK" smtClean="0"/>
              <a:pPr/>
              <a:t>14. 7. 2023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F567-1F8D-4678-A82C-6B4647613F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0BEE-19A2-4E78-8852-9786E52C3B6D}" type="datetimeFigureOut">
              <a:rPr lang="sk-SK" smtClean="0"/>
              <a:pPr/>
              <a:t>14. 7. 2023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8EF567-1F8D-4678-A82C-6B4647613F8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270BEE-19A2-4E78-8852-9786E52C3B6D}" type="datetimeFigureOut">
              <a:rPr lang="sk-SK" smtClean="0"/>
              <a:pPr/>
              <a:t>14. 7. 2023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8EF567-1F8D-4678-A82C-6B4647613F83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812" y="1142984"/>
            <a:ext cx="9001188" cy="1571636"/>
          </a:xfrm>
        </p:spPr>
        <p:txBody>
          <a:bodyPr>
            <a:normAutofit/>
          </a:bodyPr>
          <a:lstStyle/>
          <a:p>
            <a:pPr algn="ctr"/>
            <a:r>
              <a:rPr lang="sk-SK" sz="3600" b="0" dirty="0" smtClean="0">
                <a:solidFill>
                  <a:schemeClr val="tx1"/>
                </a:solidFill>
              </a:rPr>
              <a:t>PaedDr. Jana </a:t>
            </a:r>
            <a:r>
              <a:rPr lang="sk-SK" sz="3600" b="0" dirty="0" err="1" smtClean="0">
                <a:solidFill>
                  <a:schemeClr val="tx1"/>
                </a:solidFill>
              </a:rPr>
              <a:t>Kubínyi</a:t>
            </a:r>
            <a:r>
              <a:rPr lang="sk-SK" sz="3600" b="0" dirty="0" smtClean="0">
                <a:solidFill>
                  <a:schemeClr val="tx1"/>
                </a:solidFill>
              </a:rPr>
              <a:t/>
            </a:r>
            <a:br>
              <a:rPr lang="sk-SK" sz="3600" b="0" dirty="0" smtClean="0">
                <a:solidFill>
                  <a:schemeClr val="tx1"/>
                </a:solidFill>
              </a:rPr>
            </a:br>
            <a:r>
              <a:rPr lang="sk-SK" sz="3600" b="0" dirty="0" smtClean="0">
                <a:solidFill>
                  <a:schemeClr val="tx1"/>
                </a:solidFill>
              </a:rPr>
              <a:t>ZŠ </a:t>
            </a:r>
            <a:r>
              <a:rPr lang="sk-SK" sz="3600" b="0" dirty="0" err="1" smtClean="0">
                <a:solidFill>
                  <a:schemeClr val="tx1"/>
                </a:solidFill>
              </a:rPr>
              <a:t>Budatínska</a:t>
            </a:r>
            <a:r>
              <a:rPr lang="sk-SK" sz="3600" b="0" dirty="0" smtClean="0">
                <a:solidFill>
                  <a:schemeClr val="tx1"/>
                </a:solidFill>
              </a:rPr>
              <a:t> 61, 851 06 Bratislava    </a:t>
            </a:r>
            <a:endParaRPr lang="sk-SK" sz="3600" b="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dirty="0" smtClean="0">
                <a:latin typeface="+mj-lt"/>
              </a:rPr>
              <a:t>NAUČIŤ LEPŠIE, ODMENIŤ VIAC</a:t>
            </a:r>
          </a:p>
          <a:p>
            <a:pPr algn="ctr"/>
            <a:r>
              <a:rPr lang="sk-SK" sz="3200" dirty="0" smtClean="0">
                <a:latin typeface="+mj-lt"/>
              </a:rPr>
              <a:t>Pekné a zdravé životné prostredie</a:t>
            </a:r>
          </a:p>
          <a:p>
            <a:pPr algn="ctr"/>
            <a:r>
              <a:rPr lang="sk-SK" sz="3200" dirty="0" smtClean="0">
                <a:latin typeface="+mj-lt"/>
              </a:rPr>
              <a:t>2022/2023</a:t>
            </a:r>
            <a:endParaRPr lang="sk-SK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sk-SK" dirty="0" smtClean="0"/>
              <a:t>Prehľad výstupov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sk-SK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JÚN </a:t>
            </a:r>
            <a:r>
              <a:rPr lang="sk-SK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2023</a:t>
            </a: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Možnosti stravovania – riziká nevhodného stravovania</a:t>
            </a: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užitočné frázy,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cielené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otázky,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brainstorming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brainwriting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práca s IKT,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diskusia, prezentácia návrhov,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hovorník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záverečné vyhodnotenie.  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Zoznam špecifickej slovnej zásoby/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sk-SK" sz="2000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Vyvážená strava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výkladovo-ilustratívne aktivity, cielené otázky, skupinová práca a diskusia,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konferencia, texty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k danej problematike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argumentácia a diskusia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záverečné vyhodnotenie. </a:t>
            </a: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Stravovanie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– dôvody a následky, hra rolí, prezentácia návrhov, rovesnícke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učenie,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hovorník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diskusia,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záverečné vyhodnotenie. </a:t>
            </a:r>
            <a:endParaRPr lang="sk-SK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Práca s textami podľa vlastného výberu</a:t>
            </a: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– skupinová práca, diskusia,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brainstorming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rovesnícke učenie, prezentácia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návrhov,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záverečné vyhodnotenie. </a:t>
            </a: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Pobyt a pohyb v prírode -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zoznam vhodných aktivít, hra rolí, formulácia a prezentácia návrhov,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záverečné vyhodnotenie. </a:t>
            </a:r>
            <a:endParaRPr lang="sk-SK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k-SK" sz="2000" b="1" dirty="0" smtClean="0">
                <a:latin typeface="Arial" pitchFamily="34" charset="0"/>
                <a:cs typeface="Arial" pitchFamily="34" charset="0"/>
              </a:rPr>
            </a:b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578" y="1935163"/>
            <a:ext cx="65388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sk-SK" dirty="0" smtClean="0"/>
              <a:t>Prílohy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35163"/>
            <a:ext cx="58579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sk-SK" dirty="0" smtClean="0"/>
              <a:t>Prílohy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935163"/>
            <a:ext cx="564360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sk-SK" dirty="0" smtClean="0"/>
              <a:t>Prílohy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35163"/>
            <a:ext cx="62865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sk-SK" dirty="0" smtClean="0"/>
              <a:t>Prílohy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812" y="1142984"/>
            <a:ext cx="9001188" cy="1571636"/>
          </a:xfrm>
        </p:spPr>
        <p:txBody>
          <a:bodyPr>
            <a:normAutofit/>
          </a:bodyPr>
          <a:lstStyle/>
          <a:p>
            <a:pPr algn="ctr"/>
            <a:endParaRPr lang="sk-SK" sz="3600" b="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sk-SK" sz="3200" dirty="0" smtClean="0"/>
              <a:t>„Aby sa deti mohli učiť vážnym veciam, ktoré im niekedy majú vážne prospievať, a to učiť sa ľahko a príjemne, musíme spájať príjemné s užitočným, aby sa tak detská myseľ dala viesť ako nejakým lákadlom a doviesť tam, kam chceme.“</a:t>
            </a:r>
            <a:endParaRPr lang="sk-SK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sk-SK" dirty="0" smtClean="0"/>
              <a:t>Prehľad výstupov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OKTÓBER 2022</a:t>
            </a: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Vyvážená strava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– výkladovo-ilustratívne aktivity, cielené otázky, skupinová práca, vyhľadávanie informácií, výzva, čítanie, písanie s porozumením, diskusia a rozhovor. /</a:t>
            </a:r>
            <a:r>
              <a:rPr lang="sk-SK" sz="20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Stravujem sa zdravo?/</a:t>
            </a: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Zdravé jedlo a recepty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– výkladovo-ilustratívne aktivity, cielené otázky, skupinová práca a diskusia počas vyučovacích hodín.</a:t>
            </a: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Stravujem sa zdravo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– hra rolí, tvorba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miniprojektov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sk-SK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Čo by som mal/mala alebo nemal/nemala jesť – potravinová pyramída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– CLIL, tímová práca, kvíz,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komunitný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kruh, diskusia,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brainstorming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práca s IKT, multimediálna výučba,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hovorník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/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mal by.../nemal by.../</a:t>
            </a:r>
          </a:p>
          <a:p>
            <a:pPr>
              <a:buNone/>
            </a:pPr>
            <a:r>
              <a:rPr lang="sk-SK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k-SK" sz="2000" b="1" dirty="0" smtClean="0">
                <a:latin typeface="Arial" pitchFamily="34" charset="0"/>
                <a:cs typeface="Arial" pitchFamily="34" charset="0"/>
              </a:rPr>
            </a:b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sk-SK" dirty="0" smtClean="0"/>
              <a:t>Prehľad výstupov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sk-SK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NOVEMBER 2022</a:t>
            </a: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Ty a tvoje telo, vyvážená strava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– výkladovo-ilustratívne aktivity, cielené otázky, tímová práca, vyhľadávanie informácií, výzva, čítanie, písanie s porozumením, diskusia. /</a:t>
            </a:r>
            <a:r>
              <a:rPr lang="sk-SK" sz="2000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počítateľné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sk-SK" sz="2000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nepočítateľné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podstatné mená, nejaký, niekoľko, zopár, frekvenčné príslovky/</a:t>
            </a:r>
            <a:endParaRPr lang="sk-SK" sz="2000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Nákupy – ovocie a zelenina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– výkladovo-ilustratívne aktivity, cielené otázky, skupinová práca a diskusia, návrhy riešenia zdravotných problémov</a:t>
            </a: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Varovania a rady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– hra rolí, prezentácia návrhov, rovesnícke učenie. 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k-SK" sz="2000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reflektívne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zámená, Arktída/</a:t>
            </a:r>
            <a:endParaRPr lang="sk-SK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Pôvod potravín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– CLIL, tímová práca, diskusia,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brainstorming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práca s IKT, multimediálna výučba. /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mal by.../nemal by.../</a:t>
            </a: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Sláva a šťastie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komunitný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kruh, diskusia,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brainstorming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rovesnícke učenie.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k-SK" sz="2000" b="1" dirty="0" smtClean="0">
                <a:latin typeface="Arial" pitchFamily="34" charset="0"/>
                <a:cs typeface="Arial" pitchFamily="34" charset="0"/>
              </a:rPr>
            </a:b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sk-SK" dirty="0" smtClean="0"/>
              <a:t>Prehľad výstupov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DECEMBER 2022</a:t>
            </a: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Voda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– cielené otázky, tímová práca, vyhľadávanie informácií, čítanie, písanie s porozumením, diskusia. /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prítomný čas jednoduchý a </a:t>
            </a:r>
            <a:r>
              <a:rPr lang="sk-SK" sz="2000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priebehový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zoznam špecifickej slovnej zásoby/</a:t>
            </a:r>
            <a:endParaRPr lang="sk-SK" sz="2000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Voda a jej funkcia v tele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– výkladovo-ilustratívne aktivity, skupinová práca, odporúčania, diskusia, kvíz, práca s IKT, multimediálna výučba. /</a:t>
            </a:r>
            <a:r>
              <a:rPr lang="sk-SK" sz="2000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predprítomný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jednoduchý čas/ </a:t>
            </a: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Globálne otepľovanie, varovania a rady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– CLIL, tímová práca, diskusia,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brainstorming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práca s IKT, multimediálna výučba, rovesnícke učenie, prezentácia návrhov a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miniprojektov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. /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mal by.../nemal by..., príkazy/zákazy/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sk-SK" dirty="0" smtClean="0"/>
              <a:t>Prehľad výstupov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sk-SK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JANUÁR 2023</a:t>
            </a: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Ľudia a príroda /Slovensko/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– výkladovo-ilustratívne aktivity, cielené otázky, vyhľadávanie informácií, výzva,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brainstorming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brainwriting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práca s IKT, diskusia. 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/Zoznam špecifickej slovnej zásoby/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sk-SK" sz="2000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Ľudia a príroda, ochrancovia prírody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– výkladovo-ilustratívne aktivity, cielené otázky, skupinová práca a diskusia, odporúčania v súvislosti s počasím, ideálne počasie, texty k danej problematike a diskusia. </a:t>
            </a: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Globálne otepľovanie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– dôvody a následky, hra rolí, prezentácia návrhov, rovesnícke učenie. </a:t>
            </a:r>
            <a:endParaRPr lang="sk-SK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Minulá skúsenosť, cestovanie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– skupinová práca, diskusia,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brainstorming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rovesnícke učenie, prezentácia návrhov, kvíz,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hovorník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. /</a:t>
            </a:r>
            <a:r>
              <a:rPr lang="sk-SK" sz="2000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predprítomný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čas jednoduchý, minulý čas, podmienkové vety/</a:t>
            </a:r>
          </a:p>
          <a:p>
            <a:pPr>
              <a:buNone/>
            </a:pPr>
            <a:r>
              <a:rPr lang="sk-SK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k-SK" sz="2000" b="1" dirty="0" smtClean="0">
                <a:latin typeface="Arial" pitchFamily="34" charset="0"/>
                <a:cs typeface="Arial" pitchFamily="34" charset="0"/>
              </a:rPr>
            </a:b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sk-SK" dirty="0" smtClean="0"/>
              <a:t>Prehľad výstupov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FEBRUÁR 2023</a:t>
            </a: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Kamenná polievka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– cielené otázky, rovesnícke učenie, diskusia,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komunitný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kruh, prezentácia návrhov,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hovorník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recepty. /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minulý čas jednoduchý a </a:t>
            </a:r>
            <a:r>
              <a:rPr lang="sk-SK" sz="2000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priebehový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nejaký, niekoľko, určitý a neurčitú člen, zoznam špecifickej slovnej zásoby/</a:t>
            </a:r>
            <a:endParaRPr lang="sk-SK" sz="2000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Stravovanie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– výkladovo-ilustratívne aktivity, skupinová práca, odporúčania, diskusia, práca s IKT, multimediálna výučba, prezentácia návrhov. /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modálne slovesá, </a:t>
            </a:r>
            <a:r>
              <a:rPr lang="sk-SK" sz="2000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počítateľné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sk-SK" sz="2000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nepočítateľné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podstatné mená, určitý a neurčitý člen, neurčité zámená/ </a:t>
            </a: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Pôvod </a:t>
            </a: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potravín, rady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– CLIL, tímová práca, diskusia,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brainstorming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práca s IKT, multimediálna výučba, rovesnícke učenie, prezentácia návrhov.  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/modálne slovesá, uzavreté a otvorené otázky, analytické a kritické otázky, opytovacie zámená/</a:t>
            </a: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Ty a Tvoje telo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- cielené otázky,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komunitný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kruh, prezentácia návrhov. 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/infinitív a </a:t>
            </a:r>
            <a:r>
              <a:rPr lang="sk-SK" sz="2000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gerundium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uzavreté a otvorené otázky/</a:t>
            </a:r>
            <a:endParaRPr lang="sk-SK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k-SK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sk-SK" dirty="0" smtClean="0"/>
              <a:t>Prehľad výstupov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1928802"/>
            <a:ext cx="8829708" cy="54226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MAREC 2023</a:t>
            </a: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Stravovanie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– cielené otázky, skupinová práca, rovesnícke učenie, výzva, odporúčania, rozširovanie slovnej zásoby, diskusia,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hovorník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– ponukový zoznam. </a:t>
            </a:r>
            <a:r>
              <a:rPr lang="sk-SK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trpný rod, nejaký, niekoľko, zopár/</a:t>
            </a:r>
            <a:endParaRPr lang="sk-SK" sz="2000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Riziká nevhodného stravovania, užitočné frázy, vyjadrenie obáv, rady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– výkladovo-ilustratívne aktivity, cielené otázky, skupinová práca a diskusia, prezentácia návrhov, riešenie problémov a zadaní. 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/modálne slovesá/ </a:t>
            </a: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Nezdravé stravovanie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– hra rolí, diskusia, prezentácia návrhov, rovesnícke učenie, odporúčania. 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k-SK" sz="2000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reflektívne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zámená/</a:t>
            </a:r>
            <a:endParaRPr lang="sk-SK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Zdravé jedlo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– CLIL, tímová práca, diskusia,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brainstorming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práca s IKT, multimediálna výučba, skupinová práca a diskusia, prezentácia návrhov. /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kompozícia, trpný rod, predložky, uzavreté, otvorené, analytické a kritické otázky/</a:t>
            </a: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Nový svet -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CLIL, tímová práca, diskusia,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brainstorming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. prezentácia návrhov 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/konferencia, odporúčania/neodporúčania/</a:t>
            </a:r>
            <a:endParaRPr lang="sk-SK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sk-SK" dirty="0" smtClean="0"/>
              <a:t>Prehľad výstupov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APRÍL 2023</a:t>
            </a: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Rekordy a prídavné mená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– cielené otázky, tímová práca, rovesnícke učenie, diskusia. /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zoznam špecifickej slovnej zásoby, slovesá, stupňovanie prídavných mien, analytické a kritické otázky, opytovacie zámená/</a:t>
            </a:r>
            <a:endParaRPr lang="sk-SK" sz="2000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Pobyt v prírode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– výkladovo-ilustratívne aktivity, skupinová práca, odporúčania, diskusia, práca s IKT, multimediálna výučba, hra rolí,  prezentácia návrhov. 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/modálne slovesá – odporúčať/neodporúčať, prídavné mená, rôzne typy otázok, určité a neurčité zámená/</a:t>
            </a: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Voľnočasové</a:t>
            </a: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aktivity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– skupinová práca, diskusia,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brainstorming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práca s IKT, dotazník, rovesnícke učenie, cielené otázky, prezentácia návrhov, hra MILIONÁR </a:t>
            </a:r>
            <a:r>
              <a:rPr lang="sk-SK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mal by.../nemal by..., príkazy/zákazy, trpný rod, opytovacie zámená/</a:t>
            </a:r>
          </a:p>
          <a:p>
            <a:pPr>
              <a:buNone/>
            </a:pP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sk-SK" dirty="0" smtClean="0"/>
              <a:t>Prehľad výstupov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MÁJ 2023</a:t>
            </a:r>
          </a:p>
          <a:p>
            <a:pPr>
              <a:buFont typeface="Wingdings" pitchFamily="2" charset="2"/>
              <a:buChar char="v"/>
            </a:pP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Chystám sa, plánujem, destinácie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– výkladovo-ilustratívne aktivity, cielené otázky, tímová práca, kvíz, výzva, /</a:t>
            </a:r>
            <a:r>
              <a:rPr lang="sk-SK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naj rekordy, naša planéta, slovesá, krajiny a svetadiely/</a:t>
            </a:r>
            <a:endParaRPr lang="sk-SK" sz="2800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Energia a životné prostredie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– výkladovo-ilustratívne aktivity, cielené otázky, skupinová práca, užitočné frázy, diskusia, návrhy, riešenia, odporúčania, kvíz a užitočné frázy. </a:t>
            </a:r>
            <a:r>
              <a:rPr lang="sk-SK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/nultá a prvá podmienka/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Pobyt na horách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 – hra rolí, prezentácia návrhov, rovesnícke učenie, </a:t>
            </a:r>
            <a:r>
              <a:rPr lang="sk-SK" sz="2800" dirty="0" err="1" smtClean="0">
                <a:latin typeface="Arial" pitchFamily="34" charset="0"/>
                <a:cs typeface="Arial" pitchFamily="34" charset="0"/>
              </a:rPr>
              <a:t>hovorník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k-SK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k-SK" sz="2800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reflektívne</a:t>
            </a:r>
            <a:r>
              <a:rPr lang="sk-SK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zámená, chystám sa, zakázané/povolené/</a:t>
            </a:r>
            <a:endParaRPr lang="sk-SK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Riziká nevhodného životného prostredia a užitočné frázy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– CLIL, tímová práca, diskusia, </a:t>
            </a:r>
            <a:r>
              <a:rPr lang="sk-SK" sz="2800" dirty="0" err="1" smtClean="0">
                <a:latin typeface="Arial" pitchFamily="34" charset="0"/>
                <a:cs typeface="Arial" pitchFamily="34" charset="0"/>
              </a:rPr>
              <a:t>brainstorming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, práca s IKT, multimediálna výučba, prezentácia. /</a:t>
            </a:r>
            <a:r>
              <a:rPr lang="sk-SK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mal by.../nemal by.../</a:t>
            </a:r>
          </a:p>
          <a:p>
            <a:pPr>
              <a:buFont typeface="Wingdings" pitchFamily="2" charset="2"/>
              <a:buChar char="v"/>
            </a:pP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Čo som si zobral/zobrala do prírody – čo počúvam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sk-SK" sz="2800" dirty="0" err="1" smtClean="0">
                <a:latin typeface="Arial" pitchFamily="34" charset="0"/>
                <a:cs typeface="Arial" pitchFamily="34" charset="0"/>
              </a:rPr>
              <a:t>komunitný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 kruh, diskusia,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cielené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otázky, výzva, </a:t>
            </a:r>
            <a:r>
              <a:rPr lang="sk-SK" sz="2800" dirty="0" err="1" smtClean="0">
                <a:latin typeface="Arial" pitchFamily="34" charset="0"/>
                <a:cs typeface="Arial" pitchFamily="34" charset="0"/>
              </a:rPr>
              <a:t>brainstorming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, rovesnícke učenie, odporúčania.</a:t>
            </a:r>
            <a:r>
              <a:rPr lang="sk-SK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k-SK" sz="2800" b="1" dirty="0" smtClean="0">
                <a:latin typeface="Arial" pitchFamily="34" charset="0"/>
                <a:cs typeface="Arial" pitchFamily="34" charset="0"/>
              </a:rPr>
            </a:br>
            <a:endParaRPr lang="sk-SK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1367</TotalTime>
  <Words>1259</Words>
  <Application>Microsoft Office PowerPoint</Application>
  <PresentationFormat>Prezentácia na obrazovke (4:3)</PresentationFormat>
  <Paragraphs>69</Paragraphs>
  <Slides>15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Tok</vt:lpstr>
      <vt:lpstr>PaedDr. Jana Kubínyi ZŠ Budatínska 61, 851 06 Bratislava    </vt:lpstr>
      <vt:lpstr>Prehľad výstupov</vt:lpstr>
      <vt:lpstr>Prehľad výstupov</vt:lpstr>
      <vt:lpstr>Prehľad výstupov</vt:lpstr>
      <vt:lpstr>Prehľad výstupov</vt:lpstr>
      <vt:lpstr>Prehľad výstupov</vt:lpstr>
      <vt:lpstr>Prehľad výstupov</vt:lpstr>
      <vt:lpstr>Prehľad výstupov</vt:lpstr>
      <vt:lpstr>Prehľad výstupov</vt:lpstr>
      <vt:lpstr>Prehľad výstupov</vt:lpstr>
      <vt:lpstr>Prílohy</vt:lpstr>
      <vt:lpstr>Prílohy</vt:lpstr>
      <vt:lpstr>Prílohy</vt:lpstr>
      <vt:lpstr>Prílohy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PaedDr. Jana Kubínyi ZŠ Budatínska 61, 851 06 Bratislava</dc:title>
  <dc:creator>admin</dc:creator>
  <cp:lastModifiedBy>admin</cp:lastModifiedBy>
  <cp:revision>132</cp:revision>
  <dcterms:created xsi:type="dcterms:W3CDTF">2023-07-13T19:02:54Z</dcterms:created>
  <dcterms:modified xsi:type="dcterms:W3CDTF">2023-07-14T18:43:42Z</dcterms:modified>
</cp:coreProperties>
</file>