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81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64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2236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8503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489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4695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031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170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75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542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24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29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928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003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18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57B64-5260-4E69-8335-F10D476C09C2}" type="datetimeFigureOut">
              <a:rPr lang="pl-PL" smtClean="0"/>
              <a:t>2023-03-06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F6C8019-1D96-4BD0-8D1B-844953DCF65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121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6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Sławne osoby niepełnosprawne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l-PL" dirty="0" smtClean="0"/>
              <a:t>				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/>
              <a:t>	</a:t>
            </a:r>
            <a:r>
              <a:rPr lang="pl-PL" dirty="0" smtClean="0"/>
              <a:t>						</a:t>
            </a:r>
            <a:r>
              <a:rPr lang="pl-PL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Oliwia </a:t>
            </a:r>
            <a:r>
              <a:rPr lang="pl-PL" sz="5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Masak</a:t>
            </a:r>
            <a:endParaRPr lang="pl-PL" sz="5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Klasa IV</a:t>
            </a:r>
            <a:endParaRPr lang="pl-PL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4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Natalia Partyka</a:t>
            </a:r>
            <a:endParaRPr lang="pl-PL" sz="60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53" y="1825625"/>
            <a:ext cx="5181600" cy="3454400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181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Polska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tenisistka stołowa.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Czterokrotna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mistrzyni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paraolimpijska – z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 (2004), Pekinu (2008), Londynu (2012) 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Rio de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Janeiro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(2016). Trzykrotna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uczestniczka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igrzysk olimpijskich: 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Pekinie,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Londynie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Rio de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Janeiro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Reprezentantka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kadry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narodowej seniorek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Pomimo swej niepełnosprawności (urodziła się bez prawego przedramienia) rywalizuje w zawodach z zawodniczkami pełnosprawnymi i niepełnosprawnymi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61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Nick </a:t>
            </a:r>
            <a:r>
              <a:rPr lang="pl-PL" sz="6000" b="1" i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Vujicic</a:t>
            </a:r>
            <a:endParaRPr lang="pl-PL" sz="60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470" y="1690687"/>
            <a:ext cx="6903076" cy="2211611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2395470" y="4180344"/>
            <a:ext cx="69030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Australijski ewangelizator i mówca motywacyjny pochodzenia serbskiego urodzony z rzadką chorobą znaną jako zespół tetra-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amelia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czyli całkowitym wrodzonym brakiem kończyn. Na całym świecie prowadzi wykłady na temat niepełnosprawności, motywacji i wiary w Boga. 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9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136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sz="6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Stephen William Hawking</a:t>
            </a: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190" y="1493950"/>
            <a:ext cx="2328407" cy="4548076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89970" y="1493951"/>
            <a:ext cx="4184034" cy="4547412"/>
          </a:xfrm>
        </p:spPr>
        <p:txBody>
          <a:bodyPr>
            <a:normAutofit fontScale="40000" lnSpcReduction="20000"/>
          </a:bodyPr>
          <a:lstStyle/>
          <a:p>
            <a:pPr marL="0" indent="0" defTabSz="504000">
              <a:buNone/>
            </a:pPr>
            <a:r>
              <a:rPr lang="pl-PL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Brytyjski </a:t>
            </a:r>
            <a:r>
              <a:rPr lang="pl-PL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astrofizyk, kosmolog, fizyk teoretyczny.</a:t>
            </a:r>
            <a:r>
              <a:rPr lang="pl-PL" sz="51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51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ciągu trwającej ponad 40 lat kariery </a:t>
            </a:r>
            <a:r>
              <a:rPr lang="pl-PL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naukowej</a:t>
            </a:r>
            <a:r>
              <a:rPr lang="pl-PL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zajmował </a:t>
            </a:r>
            <a:r>
              <a:rPr lang="pl-PL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głównie czarnymi </a:t>
            </a:r>
            <a:r>
              <a:rPr lang="pl-PL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dziurami</a:t>
            </a:r>
            <a:r>
              <a:rPr lang="pl-PL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grawitacją kwantową. Jego </a:t>
            </a:r>
            <a:r>
              <a:rPr lang="pl-PL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publiczne</a:t>
            </a:r>
            <a:r>
              <a:rPr lang="pl-PL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wystąpienia i książki popularnonaukowe,</a:t>
            </a:r>
            <a:r>
              <a:rPr lang="pl-PL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których omawiał współczesną kosmologię</a:t>
            </a:r>
            <a:r>
              <a:rPr lang="pl-PL" sz="51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51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własne odkrycia, uczyniły z niego </a:t>
            </a:r>
            <a:r>
              <a:rPr lang="pl-PL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akademicką</a:t>
            </a:r>
            <a:r>
              <a:rPr lang="pl-PL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sławę</a:t>
            </a:r>
            <a:r>
              <a:rPr lang="pl-PL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Hawking cierpiał na stwardnienie </a:t>
            </a:r>
            <a:r>
              <a:rPr lang="pl-PL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zanikowe</a:t>
            </a:r>
            <a:r>
              <a:rPr lang="pl-PL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boczne</a:t>
            </a:r>
            <a:r>
              <a:rPr lang="pl-PL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którego postęp spowodował </a:t>
            </a:r>
            <a:r>
              <a:rPr lang="pl-PL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paraliż</a:t>
            </a:r>
            <a:r>
              <a:rPr lang="pl-PL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większości </a:t>
            </a:r>
            <a:r>
              <a:rPr lang="pl-PL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ciała.</a:t>
            </a:r>
            <a:endParaRPr lang="pl-PL" sz="51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7503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Ludwig van Beethoven</a:t>
            </a: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725" y="2162363"/>
            <a:ext cx="3225338" cy="3877887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Kompozytor i pianista niemiecki, ostatni z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tzw.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klasyków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wiedeńskich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zarazem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prekursor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romantyzmu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muzyce, uznawany za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jednego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największych twórców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muzycznych. Mimo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że około 25. roku życia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zaczął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tracić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słuch, okazał wielką siłę ducha 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zaprzestał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tworzenia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swoich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dzieł, nawet 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okresie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całkowitej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głuchoty.</a:t>
            </a:r>
          </a:p>
        </p:txBody>
      </p:sp>
    </p:spTree>
    <p:extLst>
      <p:ext uri="{BB962C8B-B14F-4D97-AF65-F5344CB8AC3E}">
        <p14:creationId xmlns:p14="http://schemas.microsoft.com/office/powerpoint/2010/main" val="28260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Frida </a:t>
            </a:r>
            <a:r>
              <a:rPr lang="pl-PL" sz="60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Kahlo</a:t>
            </a:r>
            <a:endParaRPr lang="pl-PL" sz="60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686" y="2162363"/>
            <a:ext cx="2589415" cy="3877887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Meksykańska malarka słynąca z autoportretów. Sztuka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Kahlo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przejawia bardzo wiele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nawiązań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kultury meksykańskiej i indiańskiej. Najczęściej poruszaną przez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Kahlo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tematyką w malarstwie było cierpienie i ból fizyczny. Wynikało to bezpośrednio z jej problemów zdrowotnych ciągnących się od wieku dziecięcego( polio w 6. roku życia), które pogłębiły konsekwencje wypadku komunikacyjnego w okresie nastoletnim. 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94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 Mela</a:t>
            </a:r>
            <a:endParaRPr lang="pl-PL" sz="60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93" y="1825625"/>
            <a:ext cx="3655953" cy="4351338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089968" y="1825625"/>
            <a:ext cx="4184034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Polski podróżnik i działacz społeczny.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Stracił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lewe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podudzie i prawe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przedramię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wyniku porażenia prądem w 2002 roku,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kiedy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wszedł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podczas deszczu do niezabezpieczonej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stacji transformatorowej. Po trzech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miesiącach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leczenia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podjęto decyzję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amputacji kończyn.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Najmłodszy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historii zdobywca biegunów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północnego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południowego w ciągu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jednego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roku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Pierwszy niepełnosprawny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dokonał takiego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wyczynu. Założyciel fundacji „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Poza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Horyzonty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3464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ioletowy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269</Words>
  <Application>Microsoft Office PowerPoint</Application>
  <PresentationFormat>Panoramiczny</PresentationFormat>
  <Paragraphs>18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Faseta</vt:lpstr>
      <vt:lpstr>Sławne osoby niepełnosprawne</vt:lpstr>
      <vt:lpstr>Natalia Partyka</vt:lpstr>
      <vt:lpstr>Nick Vujicic</vt:lpstr>
      <vt:lpstr>Stephen William Hawking</vt:lpstr>
      <vt:lpstr>Ludwig van Beethoven</vt:lpstr>
      <vt:lpstr>Frida Kahlo</vt:lpstr>
      <vt:lpstr>Jan Mela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Sławne osoby niepełnosprawne</dc:title>
  <dc:creator>mama-laptop</dc:creator>
  <cp:lastModifiedBy>mama-laptop</cp:lastModifiedBy>
  <cp:revision>13</cp:revision>
  <dcterms:created xsi:type="dcterms:W3CDTF">2023-02-12T12:15:36Z</dcterms:created>
  <dcterms:modified xsi:type="dcterms:W3CDTF">2023-03-06T09:57:37Z</dcterms:modified>
</cp:coreProperties>
</file>