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3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1" autoAdjust="0"/>
  </p:normalViewPr>
  <p:slideViewPr>
    <p:cSldViewPr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287AA-0D99-42CE-A71B-10FA9908BBF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167DB-EFF0-400D-96A1-6799F871D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37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lang="pl-PL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 latinLnBrk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CFA480D-CB17-4C49-BB2A-C7514E1C7CEA}" type="datetimeFigureOut">
              <a:rPr lang="en-US" smtClean="0"/>
              <a:pPr/>
              <a:t>11/16/2018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>
              <a:defRPr sz="1600" baseline="0">
                <a:solidFill>
                  <a:schemeClr val="tx2"/>
                </a:solidFill>
              </a:defRPr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sz="1600" baseline="0" dirty="0">
              <a:solidFill>
                <a:schemeClr val="tx2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3442D7-ECBC-44E8-98A0-A228E77E0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l-PL" dirty="0">
                <a:effectLst/>
              </a:rPr>
            </a:b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648B0C7-217D-47D4-B0C9-A321FC91FFE0}"/>
              </a:ext>
            </a:extLst>
          </p:cNvPr>
          <p:cNvSpPr txBox="1"/>
          <p:nvPr/>
        </p:nvSpPr>
        <p:spPr>
          <a:xfrm>
            <a:off x="1331640" y="2728332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Szlak Żołnierzy Niepodległej</a:t>
            </a:r>
          </a:p>
        </p:txBody>
      </p:sp>
      <p:pic>
        <p:nvPicPr>
          <p:cNvPr id="7" name="My Pierwsza Brygada - Marsz Pierwszej Brygady - Z Napisami">
            <a:hlinkClick r:id="" action="ppaction://media"/>
            <a:extLst>
              <a:ext uri="{FF2B5EF4-FFF2-40B4-BE49-F238E27FC236}">
                <a16:creationId xmlns:a16="http://schemas.microsoft.com/office/drawing/2014/main" id="{FD6BE0F7-5E52-4E02-850A-FE521833A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98CA8D9-C35A-40D0-889D-F7DE20819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7"/>
          <a:stretch/>
        </p:blipFill>
        <p:spPr>
          <a:xfrm rot="5400000">
            <a:off x="44060" y="1836260"/>
            <a:ext cx="4773168" cy="335013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4F671C3-C77C-4AC9-8A64-E4461460B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0320" y="1799844"/>
            <a:ext cx="4489704" cy="3258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71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8F53E63-82C2-47AD-8B0F-30A450236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293" y="1882140"/>
            <a:ext cx="4547616" cy="30937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BE6FCF3-F2FC-4720-8806-BB27CA4CC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9"/>
          <a:stretch/>
        </p:blipFill>
        <p:spPr>
          <a:xfrm rot="10800000">
            <a:off x="4932040" y="1210102"/>
            <a:ext cx="3457575" cy="46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3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3609BE-D690-4806-A904-5727670B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pl-PL" sz="5400" dirty="0">
                <a:effectLst/>
              </a:rPr>
              <a:t>Jan Wirkus</a:t>
            </a:r>
            <a:endParaRPr lang="pl-PL" sz="5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AE6A2CD-6F83-4992-91D9-3FF0AA26D36D}"/>
              </a:ext>
            </a:extLst>
          </p:cNvPr>
          <p:cNvSpPr txBox="1"/>
          <p:nvPr/>
        </p:nvSpPr>
        <p:spPr>
          <a:xfrm>
            <a:off x="755576" y="2204864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Jan Wirkus (23 XII 1909 – 21 V 2004) , urodził się i zmarł w Jamnie, został pochowany na cmentarzu w Parchowie. Gdy wybuchła wojna, miał 30 lat. Walczył na froncie wschodnim w okolicach Lwowa. Został wzięty do niewoli rosyjskiej i tym sposobem trafił do łagrów. Pracował u pewnego rolnika niedaleko obozu i dzięki jego pomocy udało mu się uciec.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B4C4CA-B072-41BA-9CEC-AE920EDF3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"/>
          <a:stretch/>
        </p:blipFill>
        <p:spPr>
          <a:xfrm>
            <a:off x="4730824" y="1623864"/>
            <a:ext cx="3657600" cy="46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5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75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DDE3DE7-2F8D-4CB4-8978-FC90115B8A29}"/>
              </a:ext>
            </a:extLst>
          </p:cNvPr>
          <p:cNvSpPr txBox="1"/>
          <p:nvPr/>
        </p:nvSpPr>
        <p:spPr>
          <a:xfrm>
            <a:off x="611560" y="764704"/>
            <a:ext cx="3384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Był świadkiem aresztowań polskich oficerów rozstrzelanych w Katyniu. Do Polski wrócił w roku 1945. Niestety w jego domu rodzinnym nie ostały się żadne pamiątki z tamtego okresu.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DB39115-2892-47A4-8C23-43B8F2C3C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84" y="2276872"/>
            <a:ext cx="3877952" cy="335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6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4A066B-6CE8-481F-B19C-AF6EDD0D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>
                <a:effectLst/>
              </a:rPr>
              <a:t>Zygmunt Myszk </a:t>
            </a:r>
            <a:endParaRPr lang="pl-PL" sz="4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48D834F-895C-4AC5-B987-BEBB260472CE}"/>
              </a:ext>
            </a:extLst>
          </p:cNvPr>
          <p:cNvSpPr txBox="1"/>
          <p:nvPr/>
        </p:nvSpPr>
        <p:spPr>
          <a:xfrm>
            <a:off x="539552" y="1772816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Zygmunt </a:t>
            </a:r>
            <a:r>
              <a:rPr lang="pl-PL" sz="2000" dirty="0" err="1"/>
              <a:t>Myszk</a:t>
            </a:r>
            <a:r>
              <a:rPr lang="pl-PL" sz="2000" dirty="0"/>
              <a:t> (01.01.1925 – 20.02.1991),z opowieści rodzinnych wynika, że po wybuchu II wojny światowej został wcielony do armii niemieckiej, skąd uciekł i przedostał się do Włoch. W ostatnich latach wojny przystąpił do armii gen Władysława Andersa. Pewne jest, że w 1944 roku walczył pod Monte Cassino.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C7404F-27B9-4A96-BA27-33B0B73A4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936" y="2710147"/>
            <a:ext cx="3867912" cy="194767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03C1726-3300-4E94-9424-483F3A315087}"/>
              </a:ext>
            </a:extLst>
          </p:cNvPr>
          <p:cNvSpPr txBox="1"/>
          <p:nvPr/>
        </p:nvSpPr>
        <p:spPr>
          <a:xfrm>
            <a:off x="4932040" y="562625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Zygmunt </a:t>
            </a:r>
            <a:r>
              <a:rPr lang="pl-PL" sz="1400" dirty="0" err="1"/>
              <a:t>Myszk</a:t>
            </a:r>
            <a:r>
              <a:rPr lang="pl-PL" sz="1400" dirty="0"/>
              <a:t> podczas II wojny światowej ,prawdopodobnie we Francji </a:t>
            </a:r>
          </a:p>
        </p:txBody>
      </p:sp>
    </p:spTree>
    <p:extLst>
      <p:ext uri="{BB962C8B-B14F-4D97-AF65-F5344CB8AC3E}">
        <p14:creationId xmlns:p14="http://schemas.microsoft.com/office/powerpoint/2010/main" val="158344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9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175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0A415366-23B2-4A4C-A6C0-DC84CE648C90}"/>
              </a:ext>
            </a:extLst>
          </p:cNvPr>
          <p:cNvSpPr txBox="1"/>
          <p:nvPr/>
        </p:nvSpPr>
        <p:spPr>
          <a:xfrm>
            <a:off x="827584" y="1124744"/>
            <a:ext cx="33123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Służył w armii jako starszy szeregowiec. Stamtąd przedostał się do Anglii ( w tym czasie 2 Korpus Polski pod dowództwem gen. </a:t>
            </a:r>
            <a:r>
              <a:rPr lang="pl-PL" sz="2000" dirty="0" err="1"/>
              <a:t>Andera</a:t>
            </a:r>
            <a:r>
              <a:rPr lang="pl-PL" sz="2000" dirty="0"/>
              <a:t> wszedł w skład 13 korpusu Brytyjskiego). W 1947 roku, dwa lata po zakończeniu wojny powrócił do Polski, gdzie zamieszkał w Czarnej Dąbrówce.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F0814C1-2622-4CAC-9EA7-04683832E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7353" y="1541628"/>
            <a:ext cx="3529694" cy="259228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12FAE35-C695-487E-9F04-818EB34044C4}"/>
              </a:ext>
            </a:extLst>
          </p:cNvPr>
          <p:cNvSpPr txBox="1"/>
          <p:nvPr/>
        </p:nvSpPr>
        <p:spPr>
          <a:xfrm>
            <a:off x="5292080" y="465313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Od prawej Zygmunt </a:t>
            </a:r>
            <a:r>
              <a:rPr lang="pl-PL" sz="1400" dirty="0" err="1"/>
              <a:t>Myszk</a:t>
            </a:r>
            <a:endParaRPr lang="pl-PL" sz="1400" dirty="0"/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42422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9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75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59D1A7F-0421-4E7A-A6BB-AE62F24AE2B8}"/>
              </a:ext>
            </a:extLst>
          </p:cNvPr>
          <p:cNvSpPr txBox="1"/>
          <p:nvPr/>
        </p:nvSpPr>
        <p:spPr>
          <a:xfrm>
            <a:off x="467544" y="1052736"/>
            <a:ext cx="3744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Ożenił się z Bronisławą Kreft. Mieli czworo dzieci: Annę, Urszulę, Ludwikę i Edwarda. Zygmunt był urzędnikiem gminnym, sołtysem i klasyfikatorem ( w dniu skupu trzody chlewnej oceniał i sortował zwierzęta).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289BDC-8541-4A61-AC1F-DEE021DF4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9694" y="1952836"/>
            <a:ext cx="4649068" cy="295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346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6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7FCD1F9-0134-4C57-905D-B25871C3DDDE}"/>
              </a:ext>
            </a:extLst>
          </p:cNvPr>
          <p:cNvSpPr txBox="1"/>
          <p:nvPr/>
        </p:nvSpPr>
        <p:spPr>
          <a:xfrm>
            <a:off x="674403" y="1124744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Chorował na białaczkę, po śmierci pochowany na cmentarzu w Czarnej Dąbrówce, gdzie spoczęła również jego zona Bronisława. O Jego zasługach i przebiegu służby wojskowej świadczą wpisy w książeczce wojskowej i zdjęcia.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2F7404-95F1-4FFD-918A-BBF834108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2424" y="2476489"/>
            <a:ext cx="3325724" cy="4654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5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75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33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08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08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08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0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850F61-980A-4C34-B036-565768F3D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Zdjęcia i Dokumenty Pamiątkowe Zygmunta Myszka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C3CF55-9FCB-438F-B86D-96AACC81C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2400" y="851266"/>
            <a:ext cx="2996184" cy="44836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C297276-F490-48ED-8972-A298DB583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97301" y="2703136"/>
            <a:ext cx="2798064" cy="415442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F29D401-AA53-45D5-99E7-7487854A4902}"/>
              </a:ext>
            </a:extLst>
          </p:cNvPr>
          <p:cNvSpPr txBox="1"/>
          <p:nvPr/>
        </p:nvSpPr>
        <p:spPr>
          <a:xfrm>
            <a:off x="505966" y="458979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Pierwszy rząd, czwarty od prawej: Zygmunt </a:t>
            </a:r>
            <a:r>
              <a:rPr lang="pl-PL" sz="1600" dirty="0" err="1"/>
              <a:t>Myszk</a:t>
            </a:r>
            <a:r>
              <a:rPr lang="pl-PL" sz="1600" dirty="0"/>
              <a:t> w Braterskiej Armii.</a:t>
            </a:r>
          </a:p>
        </p:txBody>
      </p:sp>
    </p:spTree>
    <p:extLst>
      <p:ext uri="{BB962C8B-B14F-4D97-AF65-F5344CB8AC3E}">
        <p14:creationId xmlns:p14="http://schemas.microsoft.com/office/powerpoint/2010/main" val="127322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B25BD56-2705-4BAD-AF28-6A6FA755DC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420" y="-449156"/>
            <a:ext cx="2916936" cy="448056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A51DDD4-FED9-4699-8BA5-684A60F50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9487" y="590907"/>
            <a:ext cx="3002280" cy="45354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C0B01F-7E6B-43B6-B11C-AD229C5738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143" y="2214380"/>
            <a:ext cx="2871216" cy="414832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95C68C3-7CCA-4435-A4D9-5BB53F3BD4B5}"/>
              </a:ext>
            </a:extLst>
          </p:cNvPr>
          <p:cNvSpPr txBox="1"/>
          <p:nvPr/>
        </p:nvSpPr>
        <p:spPr>
          <a:xfrm>
            <a:off x="4716016" y="4870901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Pamiątka wojenna Zygmunta </a:t>
            </a:r>
            <a:r>
              <a:rPr lang="pl-PL" dirty="0" err="1"/>
              <a:t>Myszk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15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3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5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9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7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EC3990-0AE3-4507-8B8C-E62F0065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JAN KELLER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8E89884-E13C-4C6C-A584-9CD5164E4609}"/>
              </a:ext>
            </a:extLst>
          </p:cNvPr>
          <p:cNvSpPr txBox="1"/>
          <p:nvPr/>
        </p:nvSpPr>
        <p:spPr>
          <a:xfrm>
            <a:off x="395536" y="1844824"/>
            <a:ext cx="3888432" cy="360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Jan Keller (25.03.1923 – 03.07.2007), syn Anieli, z domu Kotłowskiej i Leona Kellera. Miał czworo rodzeństwa – siostrę Adelę i trzech braci – Benedykta, Edmunda i Alfonsa. W roku 1957 ożenił się z Elżbietą </a:t>
            </a:r>
            <a:r>
              <a:rPr lang="pl-PL" sz="2000" dirty="0" err="1"/>
              <a:t>Gulatowską</a:t>
            </a:r>
            <a:r>
              <a:rPr lang="pl-PL" sz="2000" dirty="0"/>
              <a:t>, z którą miał czworo dzieci – Urszulę, Edmunda, Eugeniusza i Andrzeja.</a:t>
            </a:r>
          </a:p>
          <a:p>
            <a:endParaRPr lang="pl-PL" sz="2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1FA8C2B-4B58-483D-9292-974A8B42F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" t="2842" b="3754"/>
          <a:stretch/>
        </p:blipFill>
        <p:spPr>
          <a:xfrm rot="10800000">
            <a:off x="5292080" y="1556792"/>
            <a:ext cx="273630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7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7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7329F3-9104-4DD5-87C6-EAF9CB08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42088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pl-PL" sz="7200" dirty="0"/>
              <a:t>Pamiętamy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98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8" presetClass="entr" presetSubtype="0" accel="5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10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24" fill="hold">
                                          <p:stCondLst>
                                            <p:cond delay="10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1" decel="50000" autoRev="1" fill="hold">
                                          <p:stCondLst>
                                            <p:cond delay="10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6" fill="hold">
                                          <p:stCondLst>
                                            <p:cond delay="19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C1A4F74-77FC-4DC0-A410-0B0B1209D012}"/>
              </a:ext>
            </a:extLst>
          </p:cNvPr>
          <p:cNvSpPr txBox="1"/>
          <p:nvPr/>
        </p:nvSpPr>
        <p:spPr>
          <a:xfrm>
            <a:off x="539552" y="548680"/>
            <a:ext cx="3672408" cy="2088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wieku 14 lat rozpoczął pracę w gospodarstwie pewnego Niemca w Pomysku Małym. Po wybuchu wojny, jak wielu Polaków, został zmuszony do służby w niemieckiej armii. Było to w roku 1940 i miał wtedy 17 lat.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061848B-858D-4947-BE6D-5E3AACB7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7806" r="9281" b="10243"/>
          <a:stretch/>
        </p:blipFill>
        <p:spPr>
          <a:xfrm rot="5400000">
            <a:off x="4752020" y="1196751"/>
            <a:ext cx="4104457" cy="288032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5828A1C-7E97-42DA-978A-588D6EE99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r="3129" b="9989"/>
          <a:stretch/>
        </p:blipFill>
        <p:spPr>
          <a:xfrm rot="16200000">
            <a:off x="1394489" y="3131809"/>
            <a:ext cx="3810259" cy="25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5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2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6212EFB-A0D8-4FDD-96F7-7707C8061B0D}"/>
              </a:ext>
            </a:extLst>
          </p:cNvPr>
          <p:cNvSpPr txBox="1"/>
          <p:nvPr/>
        </p:nvSpPr>
        <p:spPr>
          <a:xfrm>
            <a:off x="683568" y="620688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Po około roku dostał się do niewoli i przeszedł do wojska polskiego, gdzie walczył pod dowództwem generała Maczka. Został dowódcą kompanii, miało  to miejsce na terenie Belgii.  Wykazując się wyjątkową odwagą i bohaterstwem, doprowadził do odparcia Niemców.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FC3752A-C9C7-46DC-B5B5-374FE8BD15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2902" r="6214" b="7134"/>
          <a:stretch/>
        </p:blipFill>
        <p:spPr>
          <a:xfrm rot="16200000">
            <a:off x="2444202" y="2964510"/>
            <a:ext cx="2754302" cy="397131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61AE6B8-BEE4-4929-9B9E-1132ECD99F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4953" b="4021"/>
          <a:stretch/>
        </p:blipFill>
        <p:spPr>
          <a:xfrm rot="10800000">
            <a:off x="5940152" y="260648"/>
            <a:ext cx="2736304" cy="448249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2EAE813-86F6-41C5-8580-8021EEEA6356}"/>
              </a:ext>
            </a:extLst>
          </p:cNvPr>
          <p:cNvSpPr txBox="1"/>
          <p:nvPr/>
        </p:nvSpPr>
        <p:spPr>
          <a:xfrm>
            <a:off x="6084168" y="479715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Jan </a:t>
            </a:r>
            <a:r>
              <a:rPr lang="pl-PL" dirty="0" err="1"/>
              <a:t>Kelller</a:t>
            </a:r>
            <a:r>
              <a:rPr lang="pl-PL" dirty="0"/>
              <a:t> podczas II wojny.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30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9453627-AE5B-4EB1-A9B9-207A8E1B9246}"/>
              </a:ext>
            </a:extLst>
          </p:cNvPr>
          <p:cNvSpPr txBox="1"/>
          <p:nvPr/>
        </p:nvSpPr>
        <p:spPr>
          <a:xfrm>
            <a:off x="683568" y="476672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Szlak bojowy, przez który przeszedł, wiódł przez Niemcy, Francję i Belgię. Był trzykrotnie ranny. Po pobycie w szpitalach wracał na front. Z wojny powrócił dopiero w roku 1947 w stopniu starszego szeregowego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931B5D2-2E77-4826-8BAE-1722BCCF9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4"/>
          <a:stretch/>
        </p:blipFill>
        <p:spPr>
          <a:xfrm>
            <a:off x="3779912" y="2723441"/>
            <a:ext cx="476250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625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6B364CD-094C-40BE-9947-C8BD553556A8}"/>
              </a:ext>
            </a:extLst>
          </p:cNvPr>
          <p:cNvSpPr txBox="1"/>
          <p:nvPr/>
        </p:nvSpPr>
        <p:spPr>
          <a:xfrm>
            <a:off x="683568" y="620688"/>
            <a:ext cx="33843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Za odwagę, poświęcenie i męstwo wojenne został odznaczony między innymi brązowym krzyżem Virtuti Militari (rok 1944). To najwyższe odznaczenie wojenne odebrał dopiero 17 czerwca 2007 roku. W 2001 roku otrzymał stopień podporucznika Wojska Polskiego w spoczynku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213D1D-DA41-4E67-98DC-F23E1716C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3303" r="11200" b="5861"/>
          <a:stretch/>
        </p:blipFill>
        <p:spPr>
          <a:xfrm rot="10800000">
            <a:off x="4103950" y="1772816"/>
            <a:ext cx="1944216" cy="44644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AA44A06-89E8-4E0B-8974-2EF49D81D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r="7930" b="4395"/>
          <a:stretch/>
        </p:blipFill>
        <p:spPr>
          <a:xfrm rot="10800000">
            <a:off x="6444208" y="458317"/>
            <a:ext cx="2376264" cy="46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4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8F34CC5-931A-4E4D-B820-2D7AA75A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5859"/>
          <a:stretch/>
        </p:blipFill>
        <p:spPr>
          <a:xfrm rot="10800000">
            <a:off x="539552" y="404664"/>
            <a:ext cx="2657475" cy="46176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BC935CA-5341-4AC6-8788-9886340A6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b="3026"/>
          <a:stretch/>
        </p:blipFill>
        <p:spPr>
          <a:xfrm rot="10800000">
            <a:off x="3491879" y="1844824"/>
            <a:ext cx="2455096" cy="47569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5C64796-C455-4A71-B691-74BA27F13B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" b="18946"/>
          <a:stretch/>
        </p:blipFill>
        <p:spPr>
          <a:xfrm rot="16200000">
            <a:off x="5253351" y="1590559"/>
            <a:ext cx="4762500" cy="238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A174BA-60D8-4500-B0AA-9E2C8B834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Książeczka Wojskowa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D29BFE0-A837-41F2-9B56-F9DA4C451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4294" r="9231"/>
          <a:stretch/>
        </p:blipFill>
        <p:spPr>
          <a:xfrm>
            <a:off x="1388351" y="1610641"/>
            <a:ext cx="2880320" cy="41894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32D4CBD-DC4A-4276-9DD8-BEC8027676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" b="6596"/>
          <a:stretch/>
        </p:blipFill>
        <p:spPr>
          <a:xfrm>
            <a:off x="4788024" y="1610641"/>
            <a:ext cx="300037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7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C870259-E0FA-4E56-9EFB-D3E4873D5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1"/>
          <a:stretch/>
        </p:blipFill>
        <p:spPr>
          <a:xfrm rot="5400000">
            <a:off x="-80156" y="1739466"/>
            <a:ext cx="4762500" cy="33790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284A275-92D0-4B3F-8406-A21B8D26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"/>
          <a:stretch/>
        </p:blipFill>
        <p:spPr>
          <a:xfrm>
            <a:off x="4788024" y="1079895"/>
            <a:ext cx="3467100" cy="473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42000"/>
                <a:hueMod val="100000"/>
                <a:satMod val="100000"/>
              </a:schemeClr>
              <a:schemeClr val="phClr">
                <a:tint val="4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56FC86C-C2DC-4DAD-B7AF-C993B17B20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Dzień Ziemi</Template>
  <TotalTime>0</TotalTime>
  <Words>550</Words>
  <Application>Microsoft Office PowerPoint</Application>
  <PresentationFormat>Pokaz na ekranie (4:3)</PresentationFormat>
  <Paragraphs>24</Paragraphs>
  <Slides>20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Calibri</vt:lpstr>
      <vt:lpstr>Constantia</vt:lpstr>
      <vt:lpstr>Wingdings 2</vt:lpstr>
      <vt:lpstr>Papier</vt:lpstr>
      <vt:lpstr> </vt:lpstr>
      <vt:lpstr>JAN KELLER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Książeczka Wojskowa </vt:lpstr>
      <vt:lpstr>Prezentacja programu PowerPoint</vt:lpstr>
      <vt:lpstr>Prezentacja programu PowerPoint</vt:lpstr>
      <vt:lpstr>Prezentacja programu PowerPoint</vt:lpstr>
      <vt:lpstr>Jan Wirkus</vt:lpstr>
      <vt:lpstr>Prezentacja programu PowerPoint</vt:lpstr>
      <vt:lpstr>Zygmunt Myszk </vt:lpstr>
      <vt:lpstr>Prezentacja programu PowerPoint</vt:lpstr>
      <vt:lpstr>Prezentacja programu PowerPoint</vt:lpstr>
      <vt:lpstr>Prezentacja programu PowerPoint</vt:lpstr>
      <vt:lpstr>Zdjęcia i Dokumenty Pamiątkowe Zygmunta Myszka </vt:lpstr>
      <vt:lpstr>Prezentacja programu PowerPoint</vt:lpstr>
      <vt:lpstr>Pamiętamy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2018-11-12T12:17:46Z</dcterms:created>
  <dcterms:modified xsi:type="dcterms:W3CDTF">2018-11-16T18:20:44Z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TC102513359990</vt:lpwstr>
  </property>
</Properties>
</file>