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FF"/>
    <a:srgbClr val="000000"/>
    <a:srgbClr val="B1F6F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241704-D2AF-4AC5-8080-09F43980DE2E}" v="157" dt="2023-06-14T21:52:57.18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8966" autoAdjust="0"/>
    <p:restoredTop sz="94660" autoAdjust="0"/>
  </p:normalViewPr>
  <p:slideViewPr>
    <p:cSldViewPr snapToGrid="0">
      <p:cViewPr varScale="1">
        <p:scale>
          <a:sx n="90" d="100"/>
          <a:sy n="90" d="100"/>
        </p:scale>
        <p:origin x="-216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ia  Jaczewska" userId="S::emilia.jaczewska@sp.wegrow.pl::3797526d-bd55-4342-ae36-6f6216987808" providerId="AD" clId="Web-{2B241704-D2AF-4AC5-8080-09F43980DE2E}"/>
    <pc:docChg chg="addSld modSld addMainMaster delMainMaster">
      <pc:chgData name="Emilia  Jaczewska" userId="S::emilia.jaczewska@sp.wegrow.pl::3797526d-bd55-4342-ae36-6f6216987808" providerId="AD" clId="Web-{2B241704-D2AF-4AC5-8080-09F43980DE2E}" dt="2023-06-14T21:52:57.188" v="171" actId="20577"/>
      <pc:docMkLst>
        <pc:docMk/>
      </pc:docMkLst>
      <pc:sldChg chg="addSp delSp modSp mod setBg modClrScheme addAnim delAnim chgLayout">
        <pc:chgData name="Emilia  Jaczewska" userId="S::emilia.jaczewska@sp.wegrow.pl::3797526d-bd55-4342-ae36-6f6216987808" providerId="AD" clId="Web-{2B241704-D2AF-4AC5-8080-09F43980DE2E}" dt="2023-06-14T21:09:45.413" v="49" actId="20577"/>
        <pc:sldMkLst>
          <pc:docMk/>
          <pc:sldMk cId="650317164" sldId="256"/>
        </pc:sldMkLst>
        <pc:spChg chg="mod">
          <ac:chgData name="Emilia  Jaczewska" userId="S::emilia.jaczewska@sp.wegrow.pl::3797526d-bd55-4342-ae36-6f6216987808" providerId="AD" clId="Web-{2B241704-D2AF-4AC5-8080-09F43980DE2E}" dt="2023-06-14T21:09:45.413" v="49" actId="20577"/>
          <ac:spMkLst>
            <pc:docMk/>
            <pc:sldMk cId="650317164" sldId="256"/>
            <ac:spMk id="2" creationId="{00000000-0000-0000-0000-000000000000}"/>
          </ac:spMkLst>
        </pc:spChg>
        <pc:spChg chg="del mod">
          <ac:chgData name="Emilia  Jaczewska" userId="S::emilia.jaczewska@sp.wegrow.pl::3797526d-bd55-4342-ae36-6f6216987808" providerId="AD" clId="Web-{2B241704-D2AF-4AC5-8080-09F43980DE2E}" dt="2023-06-14T20:51:11.793" v="25"/>
          <ac:spMkLst>
            <pc:docMk/>
            <pc:sldMk cId="650317164" sldId="256"/>
            <ac:spMk id="3" creationId="{00000000-0000-0000-0000-000000000000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0:44:04.356" v="21"/>
          <ac:spMkLst>
            <pc:docMk/>
            <pc:sldMk cId="650317164" sldId="256"/>
            <ac:spMk id="9" creationId="{6FA9327B-0F60-46E3-AD80-CE73838567B3}"/>
          </ac:spMkLst>
        </pc:spChg>
        <pc:spChg chg="add">
          <ac:chgData name="Emilia  Jaczewska" userId="S::emilia.jaczewska@sp.wegrow.pl::3797526d-bd55-4342-ae36-6f6216987808" providerId="AD" clId="Web-{2B241704-D2AF-4AC5-8080-09F43980DE2E}" dt="2023-06-14T20:44:04.356" v="21"/>
          <ac:spMkLst>
            <pc:docMk/>
            <pc:sldMk cId="650317164" sldId="256"/>
            <ac:spMk id="16" creationId="{DE59CF68-BABE-4C2C-8CF4-65074F93B2CF}"/>
          </ac:spMkLst>
        </pc:spChg>
        <pc:spChg chg="add">
          <ac:chgData name="Emilia  Jaczewska" userId="S::emilia.jaczewska@sp.wegrow.pl::3797526d-bd55-4342-ae36-6f6216987808" providerId="AD" clId="Web-{2B241704-D2AF-4AC5-8080-09F43980DE2E}" dt="2023-06-14T20:44:04.356" v="21"/>
          <ac:spMkLst>
            <pc:docMk/>
            <pc:sldMk cId="650317164" sldId="256"/>
            <ac:spMk id="34" creationId="{A0D24FCD-9833-481C-96FB-849603CC5059}"/>
          </ac:spMkLst>
        </pc:spChg>
        <pc:grpChg chg="add">
          <ac:chgData name="Emilia  Jaczewska" userId="S::emilia.jaczewska@sp.wegrow.pl::3797526d-bd55-4342-ae36-6f6216987808" providerId="AD" clId="Web-{2B241704-D2AF-4AC5-8080-09F43980DE2E}" dt="2023-06-14T20:44:04.356" v="21"/>
          <ac:grpSpMkLst>
            <pc:docMk/>
            <pc:sldMk cId="650317164" sldId="256"/>
            <ac:grpSpMk id="18" creationId="{3E1D28A9-431E-4E55-ADE3-161D757A2DA7}"/>
          </ac:grpSpMkLst>
        </pc:grpChg>
        <pc:grpChg chg="add">
          <ac:chgData name="Emilia  Jaczewska" userId="S::emilia.jaczewska@sp.wegrow.pl::3797526d-bd55-4342-ae36-6f6216987808" providerId="AD" clId="Web-{2B241704-D2AF-4AC5-8080-09F43980DE2E}" dt="2023-06-14T20:44:04.356" v="21"/>
          <ac:grpSpMkLst>
            <pc:docMk/>
            <pc:sldMk cId="650317164" sldId="256"/>
            <ac:grpSpMk id="30" creationId="{BBE9D418-D5B0-47F9-88F0-342F7E9E5FDA}"/>
          </ac:grpSpMkLst>
        </pc:grpChg>
        <pc:picChg chg="add mod ord">
          <ac:chgData name="Emilia  Jaczewska" userId="S::emilia.jaczewska@sp.wegrow.pl::3797526d-bd55-4342-ae36-6f6216987808" providerId="AD" clId="Web-{2B241704-D2AF-4AC5-8080-09F43980DE2E}" dt="2023-06-14T20:44:04.356" v="21"/>
          <ac:picMkLst>
            <pc:docMk/>
            <pc:sldMk cId="650317164" sldId="256"/>
            <ac:picMk id="4" creationId="{71CEA854-EFFE-278E-C8D1-DF37B7FC653A}"/>
          </ac:picMkLst>
        </pc:picChg>
        <pc:cxnChg chg="add del">
          <ac:chgData name="Emilia  Jaczewska" userId="S::emilia.jaczewska@sp.wegrow.pl::3797526d-bd55-4342-ae36-6f6216987808" providerId="AD" clId="Web-{2B241704-D2AF-4AC5-8080-09F43980DE2E}" dt="2023-06-14T20:44:04.356" v="21"/>
          <ac:cxnSpMkLst>
            <pc:docMk/>
            <pc:sldMk cId="650317164" sldId="256"/>
            <ac:cxnSpMk id="11" creationId="{BD1C99D0-461D-4A91-81EF-CCCD798B37A1}"/>
          </ac:cxnSpMkLst>
        </pc:cxnChg>
      </pc:sldChg>
      <pc:sldChg chg="addSp delSp modSp new mod setBg">
        <pc:chgData name="Emilia  Jaczewska" userId="S::emilia.jaczewska@sp.wegrow.pl::3797526d-bd55-4342-ae36-6f6216987808" providerId="AD" clId="Web-{2B241704-D2AF-4AC5-8080-09F43980DE2E}" dt="2023-06-14T21:48:16.537" v="167" actId="14100"/>
        <pc:sldMkLst>
          <pc:docMk/>
          <pc:sldMk cId="1473406665" sldId="257"/>
        </pc:sldMkLst>
        <pc:spChg chg="mod">
          <ac:chgData name="Emilia  Jaczewska" userId="S::emilia.jaczewska@sp.wegrow.pl::3797526d-bd55-4342-ae36-6f6216987808" providerId="AD" clId="Web-{2B241704-D2AF-4AC5-8080-09F43980DE2E}" dt="2023-06-14T21:47:01.378" v="153" actId="14100"/>
          <ac:spMkLst>
            <pc:docMk/>
            <pc:sldMk cId="1473406665" sldId="257"/>
            <ac:spMk id="2" creationId="{9889CFCE-ECA6-3696-BD74-9789ABBFCF98}"/>
          </ac:spMkLst>
        </pc:spChg>
        <pc:spChg chg="mod">
          <ac:chgData name="Emilia  Jaczewska" userId="S::emilia.jaczewska@sp.wegrow.pl::3797526d-bd55-4342-ae36-6f6216987808" providerId="AD" clId="Web-{2B241704-D2AF-4AC5-8080-09F43980DE2E}" dt="2023-06-14T21:48:16.537" v="167" actId="14100"/>
          <ac:spMkLst>
            <pc:docMk/>
            <pc:sldMk cId="1473406665" sldId="257"/>
            <ac:spMk id="3" creationId="{78172462-01FC-6080-1BEF-736F9ACE6398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39:47.624" v="119"/>
          <ac:spMkLst>
            <pc:docMk/>
            <pc:sldMk cId="1473406665" sldId="257"/>
            <ac:spMk id="9" creationId="{B4F9B187-EC02-44E0-99C7-5D629D6648DA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39:47.624" v="119"/>
          <ac:spMkLst>
            <pc:docMk/>
            <pc:sldMk cId="1473406665" sldId="257"/>
            <ac:spMk id="23" creationId="{9D8267F7-1115-4F9A-BEF5-BB6664BCF0DB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40:01.531" v="121"/>
          <ac:spMkLst>
            <pc:docMk/>
            <pc:sldMk cId="1473406665" sldId="257"/>
            <ac:spMk id="30" creationId="{A37F6730-8F76-4239-8CBA-B914B02A75AB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40:01.531" v="121"/>
          <ac:spMkLst>
            <pc:docMk/>
            <pc:sldMk cId="1473406665" sldId="257"/>
            <ac:spMk id="32" creationId="{71967F12-B0C4-4D31-8D63-89945DCD29D0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40:05.813" v="123"/>
          <ac:spMkLst>
            <pc:docMk/>
            <pc:sldMk cId="1473406665" sldId="257"/>
            <ac:spMk id="36" creationId="{6325661F-9A92-471E-B4A6-1EAAD4C06392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46:14.439" v="149"/>
          <ac:spMkLst>
            <pc:docMk/>
            <pc:sldMk cId="1473406665" sldId="257"/>
            <ac:spMk id="40" creationId="{A37F6730-8F76-4239-8CBA-B914B02A75AB}"/>
          </ac:spMkLst>
        </pc:spChg>
        <pc:spChg chg="add del">
          <ac:chgData name="Emilia  Jaczewska" userId="S::emilia.jaczewska@sp.wegrow.pl::3797526d-bd55-4342-ae36-6f6216987808" providerId="AD" clId="Web-{2B241704-D2AF-4AC5-8080-09F43980DE2E}" dt="2023-06-14T21:46:14.439" v="149"/>
          <ac:spMkLst>
            <pc:docMk/>
            <pc:sldMk cId="1473406665" sldId="257"/>
            <ac:spMk id="42" creationId="{71967F12-B0C4-4D31-8D63-89945DCD29D0}"/>
          </ac:spMkLst>
        </pc:spChg>
        <pc:spChg chg="add">
          <ac:chgData name="Emilia  Jaczewska" userId="S::emilia.jaczewska@sp.wegrow.pl::3797526d-bd55-4342-ae36-6f6216987808" providerId="AD" clId="Web-{2B241704-D2AF-4AC5-8080-09F43980DE2E}" dt="2023-06-14T21:46:14.439" v="149"/>
          <ac:spMkLst>
            <pc:docMk/>
            <pc:sldMk cId="1473406665" sldId="257"/>
            <ac:spMk id="49" creationId="{81C8C0F4-5C44-4C3F-B321-5CB3E2BABC2C}"/>
          </ac:spMkLst>
        </pc:spChg>
        <pc:grpChg chg="add del">
          <ac:chgData name="Emilia  Jaczewska" userId="S::emilia.jaczewska@sp.wegrow.pl::3797526d-bd55-4342-ae36-6f6216987808" providerId="AD" clId="Web-{2B241704-D2AF-4AC5-8080-09F43980DE2E}" dt="2023-06-14T21:39:47.624" v="119"/>
          <ac:grpSpMkLst>
            <pc:docMk/>
            <pc:sldMk cId="1473406665" sldId="257"/>
            <ac:grpSpMk id="11" creationId="{7C6B683D-13FA-4605-8648-01FC9C82FEC8}"/>
          </ac:grpSpMkLst>
        </pc:grpChg>
        <pc:grpChg chg="add del">
          <ac:chgData name="Emilia  Jaczewska" userId="S::emilia.jaczewska@sp.wegrow.pl::3797526d-bd55-4342-ae36-6f6216987808" providerId="AD" clId="Web-{2B241704-D2AF-4AC5-8080-09F43980DE2E}" dt="2023-06-14T21:39:47.624" v="119"/>
          <ac:grpSpMkLst>
            <pc:docMk/>
            <pc:sldMk cId="1473406665" sldId="257"/>
            <ac:grpSpMk id="25" creationId="{7B4E221E-E4F3-4D25-8DC8-8A3D08C830B4}"/>
          </ac:grpSpMkLst>
        </pc:grpChg>
        <pc:grpChg chg="add del">
          <ac:chgData name="Emilia  Jaczewska" userId="S::emilia.jaczewska@sp.wegrow.pl::3797526d-bd55-4342-ae36-6f6216987808" providerId="AD" clId="Web-{2B241704-D2AF-4AC5-8080-09F43980DE2E}" dt="2023-06-14T21:40:01.531" v="121"/>
          <ac:grpSpMkLst>
            <pc:docMk/>
            <pc:sldMk cId="1473406665" sldId="257"/>
            <ac:grpSpMk id="31" creationId="{DE11E5CC-3C1F-4093-97B6-6433FBF9A9C4}"/>
          </ac:grpSpMkLst>
        </pc:grpChg>
        <pc:grpChg chg="add del">
          <ac:chgData name="Emilia  Jaczewska" userId="S::emilia.jaczewska@sp.wegrow.pl::3797526d-bd55-4342-ae36-6f6216987808" providerId="AD" clId="Web-{2B241704-D2AF-4AC5-8080-09F43980DE2E}" dt="2023-06-14T21:40:01.531" v="121"/>
          <ac:grpSpMkLst>
            <pc:docMk/>
            <pc:sldMk cId="1473406665" sldId="257"/>
            <ac:grpSpMk id="33" creationId="{283B8B97-2EEE-4843-8C7F-758D84C59F54}"/>
          </ac:grpSpMkLst>
        </pc:grpChg>
        <pc:grpChg chg="add del">
          <ac:chgData name="Emilia  Jaczewska" userId="S::emilia.jaczewska@sp.wegrow.pl::3797526d-bd55-4342-ae36-6f6216987808" providerId="AD" clId="Web-{2B241704-D2AF-4AC5-8080-09F43980DE2E}" dt="2023-06-14T21:40:05.813" v="123"/>
          <ac:grpSpMkLst>
            <pc:docMk/>
            <pc:sldMk cId="1473406665" sldId="257"/>
            <ac:grpSpMk id="37" creationId="{29CAC6BF-498D-4340-90E8-B31574952794}"/>
          </ac:grpSpMkLst>
        </pc:grpChg>
        <pc:grpChg chg="add del">
          <ac:chgData name="Emilia  Jaczewska" userId="S::emilia.jaczewska@sp.wegrow.pl::3797526d-bd55-4342-ae36-6f6216987808" providerId="AD" clId="Web-{2B241704-D2AF-4AC5-8080-09F43980DE2E}" dt="2023-06-14T21:46:14.439" v="149"/>
          <ac:grpSpMkLst>
            <pc:docMk/>
            <pc:sldMk cId="1473406665" sldId="257"/>
            <ac:grpSpMk id="41" creationId="{DE11E5CC-3C1F-4093-97B6-6433FBF9A9C4}"/>
          </ac:grpSpMkLst>
        </pc:grpChg>
        <pc:grpChg chg="add del">
          <ac:chgData name="Emilia  Jaczewska" userId="S::emilia.jaczewska@sp.wegrow.pl::3797526d-bd55-4342-ae36-6f6216987808" providerId="AD" clId="Web-{2B241704-D2AF-4AC5-8080-09F43980DE2E}" dt="2023-06-14T21:46:14.439" v="149"/>
          <ac:grpSpMkLst>
            <pc:docMk/>
            <pc:sldMk cId="1473406665" sldId="257"/>
            <ac:grpSpMk id="43" creationId="{283B8B97-2EEE-4843-8C7F-758D84C59F54}"/>
          </ac:grpSpMkLst>
        </pc:grpChg>
        <pc:grpChg chg="add">
          <ac:chgData name="Emilia  Jaczewska" userId="S::emilia.jaczewska@sp.wegrow.pl::3797526d-bd55-4342-ae36-6f6216987808" providerId="AD" clId="Web-{2B241704-D2AF-4AC5-8080-09F43980DE2E}" dt="2023-06-14T21:46:14.439" v="149"/>
          <ac:grpSpMkLst>
            <pc:docMk/>
            <pc:sldMk cId="1473406665" sldId="257"/>
            <ac:grpSpMk id="51" creationId="{000A5F84-BD20-4A3E-81BA-9F4444101C16}"/>
          </ac:grpSpMkLst>
        </pc:grpChg>
        <pc:picChg chg="add del">
          <ac:chgData name="Emilia  Jaczewska" userId="S::emilia.jaczewska@sp.wegrow.pl::3797526d-bd55-4342-ae36-6f6216987808" providerId="AD" clId="Web-{2B241704-D2AF-4AC5-8080-09F43980DE2E}" dt="2023-06-14T21:39:47.624" v="119"/>
          <ac:picMkLst>
            <pc:docMk/>
            <pc:sldMk cId="1473406665" sldId="257"/>
            <ac:picMk id="5" creationId="{D4701559-CAC9-4A3B-A1EC-8A8A8E7D15FB}"/>
          </ac:picMkLst>
        </pc:picChg>
        <pc:picChg chg="add del">
          <ac:chgData name="Emilia  Jaczewska" userId="S::emilia.jaczewska@sp.wegrow.pl::3797526d-bd55-4342-ae36-6f6216987808" providerId="AD" clId="Web-{2B241704-D2AF-4AC5-8080-09F43980DE2E}" dt="2023-06-14T21:40:01.531" v="121"/>
          <ac:picMkLst>
            <pc:docMk/>
            <pc:sldMk cId="1473406665" sldId="257"/>
            <ac:picMk id="34" creationId="{A36BA09F-EA17-A95B-8F75-6B51C3D54E1B}"/>
          </ac:picMkLst>
        </pc:picChg>
        <pc:picChg chg="add del">
          <ac:chgData name="Emilia  Jaczewska" userId="S::emilia.jaczewska@sp.wegrow.pl::3797526d-bd55-4342-ae36-6f6216987808" providerId="AD" clId="Web-{2B241704-D2AF-4AC5-8080-09F43980DE2E}" dt="2023-06-14T21:40:05.813" v="123"/>
          <ac:picMkLst>
            <pc:docMk/>
            <pc:sldMk cId="1473406665" sldId="257"/>
            <ac:picMk id="38" creationId="{46CCBE42-4E75-F7B3-69DE-111F4401DFCC}"/>
          </ac:picMkLst>
        </pc:picChg>
        <pc:picChg chg="add mod">
          <ac:chgData name="Emilia  Jaczewska" userId="S::emilia.jaczewska@sp.wegrow.pl::3797526d-bd55-4342-ae36-6f6216987808" providerId="AD" clId="Web-{2B241704-D2AF-4AC5-8080-09F43980DE2E}" dt="2023-06-14T21:46:14.439" v="149"/>
          <ac:picMkLst>
            <pc:docMk/>
            <pc:sldMk cId="1473406665" sldId="257"/>
            <ac:picMk id="44" creationId="{A36BA09F-EA17-A95B-8F75-6B51C3D54E1B}"/>
          </ac:picMkLst>
        </pc:picChg>
      </pc:sldChg>
      <pc:sldChg chg="modSp new">
        <pc:chgData name="Emilia  Jaczewska" userId="S::emilia.jaczewska@sp.wegrow.pl::3797526d-bd55-4342-ae36-6f6216987808" providerId="AD" clId="Web-{2B241704-D2AF-4AC5-8080-09F43980DE2E}" dt="2023-06-14T21:52:57.188" v="171" actId="20577"/>
        <pc:sldMkLst>
          <pc:docMk/>
          <pc:sldMk cId="1722258449" sldId="258"/>
        </pc:sldMkLst>
        <pc:spChg chg="mod">
          <ac:chgData name="Emilia  Jaczewska" userId="S::emilia.jaczewska@sp.wegrow.pl::3797526d-bd55-4342-ae36-6f6216987808" providerId="AD" clId="Web-{2B241704-D2AF-4AC5-8080-09F43980DE2E}" dt="2023-06-14T21:52:57.188" v="171" actId="20577"/>
          <ac:spMkLst>
            <pc:docMk/>
            <pc:sldMk cId="1722258449" sldId="258"/>
            <ac:spMk id="2" creationId="{7FC1A72C-3456-9F9E-989E-5E311260EC50}"/>
          </ac:spMkLst>
        </pc:spChg>
      </pc:sldChg>
      <pc:sldMasterChg chg="del delSldLayout">
        <pc:chgData name="Emilia  Jaczewska" userId="S::emilia.jaczewska@sp.wegrow.pl::3797526d-bd55-4342-ae36-6f6216987808" providerId="AD" clId="Web-{2B241704-D2AF-4AC5-8080-09F43980DE2E}" dt="2023-06-14T20:34:29.461" v="0"/>
        <pc:sldMasterMkLst>
          <pc:docMk/>
          <pc:sldMasterMk cId="3926633689" sldId="2147483648"/>
        </pc:sldMasterMkLst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3391757436" sldId="2147483649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967380084" sldId="2147483650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13234121" sldId="2147483651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3883036252" sldId="2147483652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961808292" sldId="2147483653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1544797292" sldId="2147483654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1850839136" sldId="2147483655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2715530444" sldId="2147483656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3024906009" sldId="2147483657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2454508176" sldId="2147483658"/>
          </pc:sldLayoutMkLst>
        </pc:sldLayoutChg>
        <pc:sldLayoutChg chg="del">
          <pc:chgData name="Emilia  Jaczewska" userId="S::emilia.jaczewska@sp.wegrow.pl::3797526d-bd55-4342-ae36-6f6216987808" providerId="AD" clId="Web-{2B241704-D2AF-4AC5-8080-09F43980DE2E}" dt="2023-06-14T20:34:29.461" v="0"/>
          <pc:sldLayoutMkLst>
            <pc:docMk/>
            <pc:sldMasterMk cId="3926633689" sldId="2147483648"/>
            <pc:sldLayoutMk cId="1340386666" sldId="2147483659"/>
          </pc:sldLayoutMkLst>
        </pc:sldLayoutChg>
      </pc:sldMasterChg>
      <pc:sldMasterChg chg="add del addSldLayout delSldLayout">
        <pc:chgData name="Emilia  Jaczewska" userId="S::emilia.jaczewska@sp.wegrow.pl::3797526d-bd55-4342-ae36-6f6216987808" providerId="AD" clId="Web-{2B241704-D2AF-4AC5-8080-09F43980DE2E}" dt="2023-06-14T20:44:04.356" v="21"/>
        <pc:sldMasterMkLst>
          <pc:docMk/>
          <pc:sldMasterMk cId="1187067475" sldId="2147483712"/>
        </pc:sldMasterMkLst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850049207" sldId="2147483701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3410707473" sldId="2147483702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2847031169" sldId="2147483703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2296832067" sldId="2147483704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3665780136" sldId="2147483705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839470021" sldId="2147483706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4130794937" sldId="2147483707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244067450" sldId="2147483708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4056765486" sldId="2147483709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1042558384" sldId="2147483710"/>
          </pc:sldLayoutMkLst>
        </pc:sldLayoutChg>
        <pc:sldLayoutChg chg="add del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187067475" sldId="2147483712"/>
            <pc:sldLayoutMk cId="2989225290" sldId="2147483711"/>
          </pc:sldLayoutMkLst>
        </pc:sldLayoutChg>
      </pc:sldMasterChg>
      <pc:sldMasterChg chg="add addSldLayout">
        <pc:chgData name="Emilia  Jaczewska" userId="S::emilia.jaczewska@sp.wegrow.pl::3797526d-bd55-4342-ae36-6f6216987808" providerId="AD" clId="Web-{2B241704-D2AF-4AC5-8080-09F43980DE2E}" dt="2023-06-14T20:44:04.356" v="21"/>
        <pc:sldMasterMkLst>
          <pc:docMk/>
          <pc:sldMasterMk cId="1645291315" sldId="2147483814"/>
        </pc:sldMasterMkLst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3690962365" sldId="2147483803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1397273368" sldId="2147483804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3754873128" sldId="2147483805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232765505" sldId="2147483806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4098253539" sldId="2147483807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3800663125" sldId="2147483808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294494153" sldId="2147483809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414552357" sldId="2147483810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3027476488" sldId="2147483811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524272461" sldId="2147483812"/>
          </pc:sldLayoutMkLst>
        </pc:sldLayoutChg>
        <pc:sldLayoutChg chg="add">
          <pc:chgData name="Emilia  Jaczewska" userId="S::emilia.jaczewska@sp.wegrow.pl::3797526d-bd55-4342-ae36-6f6216987808" providerId="AD" clId="Web-{2B241704-D2AF-4AC5-8080-09F43980DE2E}" dt="2023-06-14T20:44:04.356" v="21"/>
          <pc:sldLayoutMkLst>
            <pc:docMk/>
            <pc:sldMasterMk cId="1645291315" sldId="2147483814"/>
            <pc:sldLayoutMk cId="2780806355" sldId="2147483813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BF4E480B-94D6-46F9-A2B6-B98D311FDC19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07183CDE-91A1-40C3-8E80-66F89E1C2D53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6756515-F9AA-46BD-8DD2-AA15BA492AC0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ABA365E2-8B71-408B-9092-0104216AC7A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BEDB8D7A-1BF6-4CDB-B93A-7736955F504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5AACD774-5167-46C7-8A62-6E2FE4BE9469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06E0F2D8-452E-48F9-9912-C47EAEAE180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91FBBF95-430B-427C-A6E8-DB899217FC00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BEE64698-3ED2-4395-B7FC-65248E437E0A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FE20B1E1-CE09-4C2A-A3FB-DB8026C54E9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0CB2405B-A907-48B3-906A-FB3573C0B282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6DC8E2D9-6729-4614-8667-C1016D3182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CEEBB1-1A1F-4A2C-B805-719CF98F68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40000" y="540000"/>
            <a:ext cx="11090273" cy="3798000"/>
          </a:xfrm>
        </p:spPr>
        <p:txBody>
          <a:bodyPr anchor="b"/>
          <a:lstStyle>
            <a:lvl1pPr algn="l"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D6CC87B-ED2D-4303-BD40-E7AF14C03E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000" y="4508500"/>
            <a:ext cx="7345362" cy="1800224"/>
          </a:xfrm>
        </p:spPr>
        <p:txBody>
          <a:bodyPr/>
          <a:lstStyle>
            <a:lvl1pPr marL="0" indent="0" algn="l">
              <a:buNone/>
              <a:defRPr sz="16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880B4-5679-491C-963F-EC47B048C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1865D6D-3F98-4BE8-A069-B96409902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A0CD51D-8E06-4959-88C9-647415079F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449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C461672-F18A-4768-9850-0531FD3720BA}"/>
              </a:ext>
            </a:extLst>
          </p:cNvPr>
          <p:cNvGrpSpPr/>
          <p:nvPr/>
        </p:nvGrpSpPr>
        <p:grpSpPr>
          <a:xfrm rot="10800000">
            <a:off x="5921828" y="2876440"/>
            <a:ext cx="6270171" cy="3981559"/>
            <a:chOff x="0" y="0"/>
            <a:chExt cx="10800000" cy="6858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9FA73898-D78C-45F9-AFC1-2AB16F6725C2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4FC423E3-700B-43D6-A2CB-F3C871632C20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2F05B2A-1EC7-4131-B899-C7ECB9A502EB}"/>
              </a:ext>
            </a:extLst>
          </p:cNvPr>
          <p:cNvGrpSpPr>
            <a:grpSpLocks noChangeAspect="1"/>
          </p:cNvGrpSpPr>
          <p:nvPr/>
        </p:nvGrpSpPr>
        <p:grpSpPr>
          <a:xfrm flipH="1">
            <a:off x="0" y="-1"/>
            <a:ext cx="9361714" cy="4680857"/>
            <a:chOff x="0" y="0"/>
            <a:chExt cx="2880000" cy="1440000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97711D4C-4FFE-4151-B53D-60890F0F5827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F69D6393-413D-4151-BC2C-43161BE4A799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A96370B9-6459-4B05-9A8B-A9E7FA8966CD}"/>
              </a:ext>
            </a:extLst>
          </p:cNvPr>
          <p:cNvSpPr>
            <a:spLocks noChangeAspect="1"/>
          </p:cNvSpPr>
          <p:nvPr/>
        </p:nvSpPr>
        <p:spPr>
          <a:xfrm rot="10800000">
            <a:off x="8430794" y="3096793"/>
            <a:ext cx="3761205" cy="3761205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4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A3AC0C6-74C3-4E55-AA42-A9F1A4B1B210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132C27A4-86D3-4C83-8022-E37A8672A99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F1FF59-E1BE-4475-953B-5BF6FBC10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090273" cy="18002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8F1F045-44C5-4165-A640-4E4D33A595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40000" y="2528887"/>
            <a:ext cx="11090276" cy="377983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517047A-D05B-44E9-A240-BDB881C42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DCB2E8-A68D-478D-A728-C9612848C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7E4F1D-3280-4DB5-B2E0-DA7F10717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2765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3C627D45-FE54-49FF-A37F-6206993AEFD8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8" name="Rectangle 7">
              <a:extLst>
                <a:ext uri="{FF2B5EF4-FFF2-40B4-BE49-F238E27FC236}">
                  <a16:creationId xmlns:a16="http://schemas.microsoft.com/office/drawing/2014/main" xmlns="" id="{879CEFA6-CCA5-4FEF-B53D-E74B1E67E9C7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ACFCD768-2100-4B20-87EF-9F92EFBD8FA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E0D1B599-DFF1-4E00-9EAE-EE32BD7B4860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A0FCF7F6-290B-4DE7-BA60-863CBF95C2AF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F59358AB-E1C9-402B-9F3F-28B4F50DAC6F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xmlns="" id="{A78C24EC-8C5D-4A7E-9D57-C752E0DC948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E6C0B30A-4855-4424-B3A8-AC110CA8356F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DC119EB9-1A9A-45A4-AE16-9968A70C5C35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CA5B7B85-4DC3-4343-B734-4852DD5DF033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73F3733E-DBA5-4A25-9315-B7A1A5E7A1FF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AAB30D07-BE85-45CD-8055-8C57B00E295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37FFCCA-9DBF-4E0A-BDC6-F7B8F39BD72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012238" y="539999"/>
            <a:ext cx="2628900" cy="576872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11F1B23-21CD-4A3B-938B-5502019A1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550863" y="539999"/>
            <a:ext cx="8245475" cy="576872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E99C884-5A98-4C01-BB89-098AC69664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F54D22-9CD7-4FC6-9444-21948246C7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8AECC14-D66C-401A-A0C9-DFCA5533A5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006631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67416F32-9D98-4340-82E8-E90CE00AD2AC}"/>
              </a:ext>
            </a:extLst>
          </p:cNvPr>
          <p:cNvGrpSpPr/>
          <p:nvPr/>
        </p:nvGrpSpPr>
        <p:grpSpPr>
          <a:xfrm flipV="1">
            <a:off x="0" y="-1"/>
            <a:ext cx="12191999" cy="6861601"/>
            <a:chOff x="0" y="-1"/>
            <a:chExt cx="12191999" cy="6861601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xmlns="" id="{66375AB4-82BB-418F-A50F-6180F68724A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3FDD54B2-4A3F-4BFE-8FF0-82CA73F4AE8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750280" y="214810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30876F96-77AB-4E72-B1D2-FA45F4E3C04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0"/>
              <a:ext cx="6347046" cy="6347046"/>
            </a:xfrm>
            <a:prstGeom prst="ellipse">
              <a:avLst/>
            </a:prstGeom>
            <a:solidFill>
              <a:schemeClr val="accent3">
                <a:alpha val="2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BB08A2E9-6518-449E-940B-8518A1D850BB}"/>
                </a:ext>
              </a:extLst>
            </p:cNvPr>
            <p:cNvGrpSpPr>
              <a:grpSpLocks noChangeAspect="1"/>
            </p:cNvGrpSpPr>
            <p:nvPr/>
          </p:nvGrpSpPr>
          <p:grpSpPr>
            <a:xfrm rot="10800000">
              <a:off x="0" y="-1"/>
              <a:ext cx="10800000" cy="6858000"/>
              <a:chOff x="2328000" y="0"/>
              <a:chExt cx="2880000" cy="1440000"/>
            </a:xfrm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60A86BE0-76B3-4EA0-BA2D-05266013A814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6BA13564-810C-4398-AA63-67B020811FCB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xmlns="" id="{3555E1EF-6216-47FA-BBCA-7C0C8C2DAB8C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6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32" name="Rectangle 31">
            <a:extLst>
              <a:ext uri="{FF2B5EF4-FFF2-40B4-BE49-F238E27FC236}">
                <a16:creationId xmlns:a16="http://schemas.microsoft.com/office/drawing/2014/main" xmlns="" id="{D8D85657-6A77-4466-887F-EE948B9CD2B2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D35498-B0C3-40BD-9407-6D0C0587E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492F85E-0893-4D8C-816A-5193CC6DC9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270000">
              <a:defRPr/>
            </a:lvl1pPr>
            <a:lvl2pPr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5D46A9C-9655-49F5-85B3-A8A37F4F5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2EF896C-71D7-487F-A1B9-CBBE6DF4D6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F8228E8-7B8A-4153-BEB2-BD5A69F251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5523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1E54407D-DBA4-414C-ACA5-30D7B87C652B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6BD518BC-8E44-4DAA-A8B9-2CFBD91DCDCD}"/>
                </a:ext>
              </a:extLst>
            </p:cNvPr>
            <p:cNvSpPr/>
            <p:nvPr/>
          </p:nvSpPr>
          <p:spPr>
            <a:xfrm rot="10800000" flipH="1">
              <a:off x="0" y="2019649"/>
              <a:ext cx="4838350" cy="4838350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967C3660-39CD-431D-8E64-37508FFEAC9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3875" y="0"/>
              <a:ext cx="6521820" cy="3260910"/>
              <a:chOff x="0" y="0"/>
              <a:chExt cx="2880000" cy="1440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C4CCE569-E461-438A-A235-B96A542AF82F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73F9DF1F-1F74-476C-AD41-22AC3F8A65A0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EBE49ED5-9713-43D1-AE9E-3F9FE5574077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D21A2854-1482-4441-85EA-D7B9F3EF56D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94887" y="2538000"/>
              <a:ext cx="4320000" cy="4320000"/>
            </a:xfrm>
            <a:prstGeom prst="ellipse">
              <a:avLst/>
            </a:prstGeom>
            <a:solidFill>
              <a:schemeClr val="accent2">
                <a:alpha val="2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ED36A6D-894D-44DA-851C-345A414F3F6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D36F1DF-CD42-4695-A7D0-2F5B193057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7345362" cy="5768725"/>
          </a:xfrm>
        </p:spPr>
        <p:txBody>
          <a:bodyPr anchor="t"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A549160-0F86-4FCA-8718-6980E99C7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075612" y="540000"/>
            <a:ext cx="3565523" cy="5768725"/>
          </a:xfrm>
        </p:spPr>
        <p:txBody>
          <a:bodyPr anchor="t"/>
          <a:lstStyle>
            <a:lvl1pPr marL="0" indent="0">
              <a:buNone/>
              <a:defRPr sz="1800" cap="all" spc="3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B5C6CBB-DABA-4F2E-8574-46747E15E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FAF86BC-9ECC-439C-BF2E-F0B7EF193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C742552-C4C9-44EE-B7CB-5A652393B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2747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A5774299-531D-4CAC-881D-7EB68BC99FCC}"/>
              </a:ext>
            </a:extLst>
          </p:cNvPr>
          <p:cNvGrpSpPr/>
          <p:nvPr/>
        </p:nvGrpSpPr>
        <p:grpSpPr>
          <a:xfrm>
            <a:off x="0" y="-3"/>
            <a:ext cx="12192000" cy="6858003"/>
            <a:chOff x="0" y="-3"/>
            <a:chExt cx="12192000" cy="6858003"/>
          </a:xfrm>
        </p:grpSpPr>
        <p:sp useBgFill="1">
          <p:nvSpPr>
            <p:cNvPr id="9" name="Rectangle 8">
              <a:extLst>
                <a:ext uri="{FF2B5EF4-FFF2-40B4-BE49-F238E27FC236}">
                  <a16:creationId xmlns:a16="http://schemas.microsoft.com/office/drawing/2014/main" xmlns="" id="{A17676CF-DDCC-48C1-AC68-CDA0B9E47FD8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ln w="12700" cap="flat" cmpd="sng" algn="ctr">
              <a:noFill/>
              <a:prstDash val="solid"/>
              <a:miter lim="800000"/>
            </a:ln>
            <a:effectLst/>
            <a:extLst>
              <a:ext uri="{91240B29-F687-4F45-9708-019B960494DF}">
                <a14:hiddenLine xmlns:a14="http://schemas.microsoft.com/office/drawing/2010/main" xmlns="" w="12700" cap="flat" cmpd="sng" algn="ctr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E052D363-F6F5-455B-A2F2-A12B30CEE52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72000" y="-3"/>
              <a:ext cx="11520000" cy="5760000"/>
              <a:chOff x="5981700" y="-1"/>
              <a:chExt cx="6042660" cy="3021330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D0C396B8-00CA-4AE9-A0A5-B4E2B2A2AC07}"/>
                  </a:ext>
                </a:extLst>
              </p:cNvPr>
              <p:cNvSpPr/>
              <p:nvPr/>
            </p:nvSpPr>
            <p:spPr>
              <a:xfrm>
                <a:off x="900303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F6660166-3107-4058-A259-59B0527306BD}"/>
                  </a:ext>
                </a:extLst>
              </p:cNvPr>
              <p:cNvSpPr/>
              <p:nvPr/>
            </p:nvSpPr>
            <p:spPr>
              <a:xfrm flipH="1">
                <a:off x="5981700" y="-1"/>
                <a:ext cx="3021330" cy="302133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42BE934E-3063-4D0F-AFDE-68D58D336CBE}"/>
                </a:ext>
              </a:extLst>
            </p:cNvPr>
            <p:cNvSpPr>
              <a:spLocks noChangeAspect="1"/>
            </p:cNvSpPr>
            <p:nvPr/>
          </p:nvSpPr>
          <p:spPr>
            <a:xfrm rot="5400000">
              <a:off x="5334000" y="0"/>
              <a:ext cx="6858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60000"/>
                  </a:schemeClr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xmlns="" id="{039660FA-744A-4CB3-9BED-C59793E3BF3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538000"/>
              <a:ext cx="4320000" cy="4320000"/>
            </a:xfrm>
            <a:prstGeom prst="ellipse">
              <a:avLst/>
            </a:prstGeom>
            <a:solidFill>
              <a:schemeClr val="accent3">
                <a:alpha val="4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E313EEC-733B-4019-8A0B-3FA768B8DB7A}"/>
                </a:ext>
              </a:extLst>
            </p:cNvPr>
            <p:cNvGrpSpPr/>
            <p:nvPr/>
          </p:nvGrpSpPr>
          <p:grpSpPr>
            <a:xfrm rot="10800000">
              <a:off x="1" y="2948940"/>
              <a:ext cx="7818118" cy="3909059"/>
              <a:chOff x="0" y="0"/>
              <a:chExt cx="2880000" cy="144000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421FE91F-780C-4ABD-ADE8-0EFDB7196A10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109EA389-EE78-4475-A390-5EDED23C2D68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5E492A94-8867-4C62-9D40-4023C41E0AF8}"/>
                </a:ext>
              </a:extLst>
            </p:cNvPr>
            <p:cNvSpPr>
              <a:spLocks noChangeAspect="1"/>
            </p:cNvSpPr>
            <p:nvPr/>
          </p:nvSpPr>
          <p:spPr>
            <a:xfrm rot="10800000" flipH="1">
              <a:off x="0" y="521786"/>
              <a:ext cx="6336213" cy="6336213"/>
            </a:xfrm>
            <a:prstGeom prst="rect">
              <a:avLst/>
            </a:prstGeom>
            <a:gradFill flip="none" rotWithShape="1">
              <a:gsLst>
                <a:gs pos="0">
                  <a:schemeClr val="accent1"/>
                </a:gs>
                <a:gs pos="60000">
                  <a:schemeClr val="accent1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A3DAD7C5-BA12-4557-8BC4-72C69B0D59D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4412EC-56C0-4009-B2E3-D63F9EECB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5" cy="12096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70C84F-F3B7-4BF4-A328-BCF5ADD329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4000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919CD5-DBB4-4749-980D-B5B40ECB67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03950" y="1929600"/>
            <a:ext cx="5437186" cy="438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BCFC378-6572-43DF-8344-59DE8122C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6967A14-246A-4DDF-865C-68F6E16906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9674B6D-E110-478C-94B9-2F8199E58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427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5130F7E5-A40E-4C9C-8E4F-3935B9182C4A}"/>
              </a:ext>
            </a:extLst>
          </p:cNvPr>
          <p:cNvGrpSpPr/>
          <p:nvPr/>
        </p:nvGrpSpPr>
        <p:grpSpPr>
          <a:xfrm>
            <a:off x="0" y="-2"/>
            <a:ext cx="12191999" cy="6858001"/>
            <a:chOff x="0" y="-2"/>
            <a:chExt cx="12191999" cy="6858001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AE67B504-02A7-4203-87D0-07D333D71917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DA1158F3-E1C3-400D-8505-628DB94365CE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xmlns="" id="{0AEADDCE-3295-4F24-8700-C93B5457C2B7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xmlns="" id="{1F95C76A-5429-458C-BC9D-E1053EF7B84F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xmlns="" id="{3D0E8A42-259A-43FA-B284-B459D736409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7900B4F1-619C-4C0E-B749-1843F22C946A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xmlns="" id="{6E6F70BB-DCCC-4CF0-B5BB-95A965A99947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xmlns="" id="{83E6C50C-C1DA-44E1-B254-3B7228879DCD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DFC6EEED-A40A-4D1C-BE6B-11DD62770607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527FF3FB-FDFC-4659-A7D6-ABED74010E82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xmlns="" id="{51548ED5-6668-4672-88DC-40E92508ACA2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75AE1B2-E73F-4E6E-AAFB-FB1C02684D3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D750F2D6-C0E1-4AFE-AB87-083292737609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xmlns="" id="{4ECC0D66-F2BE-4BF4-87F6-CE618B5C891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0BCA11-08C2-4C9A-B0A3-31C9051CDF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39999"/>
            <a:ext cx="11090273" cy="1210396"/>
          </a:xfrm>
        </p:spPr>
        <p:txBody>
          <a:bodyPr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62CEB0-C969-40EA-A5E2-8D875E28A6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1929783"/>
            <a:ext cx="5448052" cy="792161"/>
          </a:xfrm>
        </p:spPr>
        <p:txBody>
          <a:bodyPr anchor="b"/>
          <a:lstStyle>
            <a:lvl1pPr marL="0" indent="0">
              <a:buNone/>
              <a:defRPr sz="16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40F41A6-112E-4305-A0BA-6E119A77AC1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000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9AC672C5-31B9-443B-8DEE-5523646891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03949" y="1929782"/>
            <a:ext cx="5437187" cy="792000"/>
          </a:xfrm>
        </p:spPr>
        <p:txBody>
          <a:bodyPr anchor="b"/>
          <a:lstStyle>
            <a:lvl1pPr marL="0" indent="0">
              <a:buNone/>
              <a:defRPr sz="1600" b="0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4D18B9D-8B21-4249-A3AD-8FBE48F0F55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03950" y="2937844"/>
            <a:ext cx="5437186" cy="33765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05B60881-13B2-4064-84FB-6D071F36C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49FCE5D-D5EF-485D-97FA-2614FF96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67F204FC-4F66-417C-8E4B-74772ED057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806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9521FD20-B9D4-4FD1-9AAD-F4157555AD62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xmlns="" id="{27477A35-8424-45D6-A66E-8ACFA6C405B5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xmlns="" id="{8BFBA1CE-E9AC-40C0-A7F9-E5671F5FEF9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D0C2729A-59F8-46A4-9AAA-7665E5966E2D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83EBBB96-590D-4704-87AD-A00AE2424DE8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xmlns="" id="{889BAB7D-5298-40B9-910B-136D0C6A9934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F323EA00-E168-4864-883B-358A7CDF9153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CA4F2DFA-2F27-43FB-B08C-0787FA44B0D1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7D750354-CD8D-4A3B-A7AC-04622BCB04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F3ED3C6-DA43-4D1C-9056-407A4FB1C6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863" y="549276"/>
            <a:ext cx="11090275" cy="5759450"/>
          </a:xfrm>
        </p:spPr>
        <p:txBody>
          <a:bodyPr/>
          <a:lstStyle>
            <a:lvl1pPr>
              <a:defRPr sz="8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720CEB41-E921-45ED-951A-861E31E013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F6B422D-769C-4E63-8763-ABBB885007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D38FB6F-2D68-40C0-B628-142011F34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98253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5ED88E92-14F3-4B58-9E48-1D79E139A89E}"/>
              </a:ext>
            </a:extLst>
          </p:cNvPr>
          <p:cNvGrpSpPr/>
          <p:nvPr/>
        </p:nvGrpSpPr>
        <p:grpSpPr>
          <a:xfrm>
            <a:off x="0" y="0"/>
            <a:ext cx="12191999" cy="6861600"/>
            <a:chOff x="1" y="0"/>
            <a:chExt cx="12191999" cy="6861600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xmlns="" id="{A6466AE7-32B6-4334-AF41-B9387E6726C5}"/>
                </a:ext>
              </a:extLst>
            </p:cNvPr>
            <p:cNvSpPr>
              <a:spLocks noChangeAspect="1"/>
            </p:cNvSpPr>
            <p:nvPr/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xmlns="" id="{659C09F8-90CD-443F-9AA1-D08C56A605B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xmlns="" id="{DC7304AB-BE7D-45AC-A876-4A24543AE5B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 dirty="0"/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xmlns="" id="{8E11922B-DDB3-46D7-B1BD-C1CCDB3C42E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C580F8F6-E662-4BCD-AC9C-7E5DDBD5A773}"/>
                  </a:ext>
                </a:extLst>
              </p:cNvPr>
              <p:cNvSpPr/>
              <p:nvPr/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A333FE5-ADB0-48EE-A1A6-9AA36DA343A2}"/>
                  </a:ext>
                </a:extLst>
              </p:cNvPr>
              <p:cNvSpPr/>
              <p:nvPr/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0B09CD4F-6DF4-48AA-BD35-23E3F2A643F7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xmlns="" id="{02223219-ACCC-42F2-A1B4-E3C8C8AB12A4}"/>
                  </a:ext>
                </a:extLst>
              </p:cNvPr>
              <p:cNvSpPr/>
              <p:nvPr/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xmlns="" id="{1510B0E9-9BA0-4357-9E04-554C19BAAC89}"/>
                  </a:ext>
                </a:extLst>
              </p:cNvPr>
              <p:cNvSpPr/>
              <p:nvPr/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r"/>
                <a:endParaRPr lang="en-US"/>
              </a:p>
            </p:txBody>
          </p:sp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xmlns="" id="{DF06DA80-525A-4C9E-A441-50630AA772A4}"/>
                </a:ext>
              </a:extLst>
            </p:cNvPr>
            <p:cNvSpPr>
              <a:spLocks noChangeAspect="1"/>
            </p:cNvSpPr>
            <p:nvPr/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E841E027-8E53-4FEB-8605-2124D85731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7DD871A2-AE80-4408-AA95-DC60D132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DDD122A1-7B97-4979-B319-1CE0A4A497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209A76-7DCD-477A-A6BA-EEA63FF940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0962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0D5C0F5C-A529-490C-8941-78F10C6A00D3}"/>
              </a:ext>
            </a:extLst>
          </p:cNvPr>
          <p:cNvGrpSpPr/>
          <p:nvPr/>
        </p:nvGrpSpPr>
        <p:grpSpPr>
          <a:xfrm flipH="1">
            <a:off x="0" y="0"/>
            <a:ext cx="12191999" cy="6858001"/>
            <a:chOff x="0" y="-2"/>
            <a:chExt cx="12191999" cy="6858001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14A8D739-B942-4545-9459-A6CAF0444D1F}"/>
                </a:ext>
              </a:extLst>
            </p:cNvPr>
            <p:cNvSpPr/>
            <p:nvPr/>
          </p:nvSpPr>
          <p:spPr>
            <a:xfrm>
              <a:off x="7995665" y="2562224"/>
              <a:ext cx="4196334" cy="4295775"/>
            </a:xfrm>
            <a:prstGeom prst="rect">
              <a:avLst/>
            </a:prstGeom>
            <a:gradFill flip="none" rotWithShape="1">
              <a:gsLst>
                <a:gs pos="0">
                  <a:schemeClr val="accent3">
                    <a:alpha val="40000"/>
                  </a:schemeClr>
                </a:gs>
                <a:gs pos="34000">
                  <a:schemeClr val="accent3">
                    <a:alpha val="20000"/>
                  </a:schemeClr>
                </a:gs>
                <a:gs pos="65000">
                  <a:schemeClr val="accent3">
                    <a:alpha val="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xmlns="" id="{4BB38CCA-110B-4404-9363-BFFA76C096D2}"/>
                </a:ext>
              </a:extLst>
            </p:cNvPr>
            <p:cNvGrpSpPr/>
            <p:nvPr/>
          </p:nvGrpSpPr>
          <p:grpSpPr>
            <a:xfrm rot="16200000">
              <a:off x="2295528" y="-2295528"/>
              <a:ext cx="6858000" cy="11449051"/>
              <a:chOff x="0" y="2333625"/>
              <a:chExt cx="9515474" cy="3766109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xmlns="" id="{B223FE99-C58F-4A56-8F8E-2942FF74E4BD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xmlns="" id="{DBBD4511-8AB6-4BD3-8410-7FB3EC8D42B2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7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xmlns="" id="{6A8CA067-2248-4BD3-B56E-2C014AEB2273}"/>
                </a:ext>
              </a:extLst>
            </p:cNvPr>
            <p:cNvGrpSpPr>
              <a:grpSpLocks noChangeAspect="1"/>
            </p:cNvGrpSpPr>
            <p:nvPr/>
          </p:nvGrpSpPr>
          <p:grpSpPr>
            <a:xfrm rot="5400000">
              <a:off x="3583369" y="-3583369"/>
              <a:ext cx="4713262" cy="11880000"/>
              <a:chOff x="1" y="0"/>
              <a:chExt cx="8305797" cy="6858000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xmlns="" id="{8C017B9B-2727-4255-8F80-9D4C2A5AE297}"/>
                  </a:ext>
                </a:extLst>
              </p:cNvPr>
              <p:cNvSpPr/>
              <p:nvPr/>
            </p:nvSpPr>
            <p:spPr>
              <a:xfrm>
                <a:off x="931" y="342900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xmlns="" id="{693C5F16-BC47-4707-B6B7-DC5262ACDC51}"/>
                  </a:ext>
                </a:extLst>
              </p:cNvPr>
              <p:cNvSpPr/>
              <p:nvPr/>
            </p:nvSpPr>
            <p:spPr>
              <a:xfrm flipV="1">
                <a:off x="1" y="0"/>
                <a:ext cx="8304867" cy="3429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3">
                      <a:alpha val="60000"/>
                    </a:schemeClr>
                  </a:gs>
                  <a:gs pos="63000">
                    <a:schemeClr val="accent3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xmlns="" id="{2E88FE13-0734-4BB3-B4D1-7C53A194DA84}"/>
                </a:ext>
              </a:extLst>
            </p:cNvPr>
            <p:cNvGrpSpPr/>
            <p:nvPr/>
          </p:nvGrpSpPr>
          <p:grpSpPr>
            <a:xfrm>
              <a:off x="2676525" y="0"/>
              <a:ext cx="9515473" cy="3766109"/>
              <a:chOff x="2333625" y="2433367"/>
              <a:chExt cx="9897159" cy="3766109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5C9B7EF7-1EDF-4AC7-8E40-C2801783AC85}"/>
                  </a:ext>
                </a:extLst>
              </p:cNvPr>
              <p:cNvSpPr/>
              <p:nvPr/>
            </p:nvSpPr>
            <p:spPr>
              <a:xfrm>
                <a:off x="728220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xmlns="" id="{925CA0A0-9A3F-498E-983D-B3285EF5AD9A}"/>
                  </a:ext>
                </a:extLst>
              </p:cNvPr>
              <p:cNvSpPr/>
              <p:nvPr/>
            </p:nvSpPr>
            <p:spPr>
              <a:xfrm flipH="1">
                <a:off x="2333625" y="2433367"/>
                <a:ext cx="4948579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>
                      <a:alpha val="60000"/>
                    </a:schemeClr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A5171814-E4F0-44B5-BC3F-588512210991}"/>
                </a:ext>
              </a:extLst>
            </p:cNvPr>
            <p:cNvGrpSpPr/>
            <p:nvPr/>
          </p:nvGrpSpPr>
          <p:grpSpPr>
            <a:xfrm>
              <a:off x="0" y="0"/>
              <a:ext cx="9515473" cy="3766109"/>
              <a:chOff x="0" y="2333625"/>
              <a:chExt cx="9515473" cy="3766109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xmlns="" id="{8E666ACD-EB1C-4732-971B-C3B26061DB82}"/>
                  </a:ext>
                </a:extLst>
              </p:cNvPr>
              <p:cNvSpPr/>
              <p:nvPr/>
            </p:nvSpPr>
            <p:spPr>
              <a:xfrm>
                <a:off x="4757737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2A4E213B-7F96-44C1-90B3-B72E9387BF73}"/>
                  </a:ext>
                </a:extLst>
              </p:cNvPr>
              <p:cNvSpPr/>
              <p:nvPr/>
            </p:nvSpPr>
            <p:spPr>
              <a:xfrm flipH="1">
                <a:off x="0" y="2333625"/>
                <a:ext cx="4757736" cy="3766109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>
                      <a:alpha val="60000"/>
                    </a:schemeClr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BFE392AA-35E5-40E5-9309-284A0C54106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1A8188C-9713-46E1-AA5C-C84FE515F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59E192CC-893A-4A84-A7E9-F389D83F0B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32400" y="540000"/>
            <a:ext cx="6408736" cy="5759450"/>
          </a:xfrm>
        </p:spPr>
        <p:txBody>
          <a:bodyPr/>
          <a:lstStyle>
            <a:lvl1pPr>
              <a:defRPr sz="3200"/>
            </a:lvl1pPr>
            <a:lvl2pPr>
              <a:defRPr sz="24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6CC7765-7D44-43DD-A1DF-419D3E1C62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40000" y="3536950"/>
            <a:ext cx="4511426" cy="2771775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6D36875-AFB0-4905-8C9E-A72B4F5977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25437ABF-7E70-4E45-A67B-C503BF182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48016CA-2983-47BF-BA09-2130A40C8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972733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D97E00A2-2906-4C97-9D1F-C789D3ADD373}"/>
              </a:ext>
            </a:extLst>
          </p:cNvPr>
          <p:cNvGrpSpPr/>
          <p:nvPr/>
        </p:nvGrpSpPr>
        <p:grpSpPr>
          <a:xfrm rot="10800000">
            <a:off x="1392000" y="0"/>
            <a:ext cx="10800000" cy="6858000"/>
            <a:chOff x="0" y="0"/>
            <a:chExt cx="10800000" cy="6858000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xmlns="" id="{59CE8EF9-87D6-47FD-B7D3-2D48D8E48AC3}"/>
                </a:ext>
              </a:extLst>
            </p:cNvPr>
            <p:cNvSpPr/>
            <p:nvPr/>
          </p:nvSpPr>
          <p:spPr>
            <a:xfrm>
              <a:off x="540000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xmlns="" id="{6784998E-9D37-4D0D-889A-C67531E5295C}"/>
                </a:ext>
              </a:extLst>
            </p:cNvPr>
            <p:cNvSpPr/>
            <p:nvPr/>
          </p:nvSpPr>
          <p:spPr>
            <a:xfrm flipH="1">
              <a:off x="0" y="0"/>
              <a:ext cx="5400000" cy="6858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8B575B0B-C502-438E-967C-64D268031426}"/>
              </a:ext>
            </a:extLst>
          </p:cNvPr>
          <p:cNvGrpSpPr>
            <a:grpSpLocks noChangeAspect="1"/>
          </p:cNvGrpSpPr>
          <p:nvPr/>
        </p:nvGrpSpPr>
        <p:grpSpPr>
          <a:xfrm rot="16200000" flipH="1">
            <a:off x="-1714500" y="1714500"/>
            <a:ext cx="6858000" cy="3429000"/>
            <a:chOff x="0" y="0"/>
            <a:chExt cx="2880000" cy="1440000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C29931-00EB-4F74-BE4C-172A4C282A26}"/>
                </a:ext>
              </a:extLst>
            </p:cNvPr>
            <p:cNvSpPr/>
            <p:nvPr/>
          </p:nvSpPr>
          <p:spPr>
            <a:xfrm>
              <a:off x="144000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xmlns="" id="{989B4C87-FDD3-406D-BE06-3ABF69905E03}"/>
                </a:ext>
              </a:extLst>
            </p:cNvPr>
            <p:cNvSpPr/>
            <p:nvPr/>
          </p:nvSpPr>
          <p:spPr>
            <a:xfrm flipH="1">
              <a:off x="0" y="0"/>
              <a:ext cx="1440000" cy="1440000"/>
            </a:xfrm>
            <a:prstGeom prst="rect">
              <a:avLst/>
            </a:prstGeom>
            <a:gradFill flip="none" rotWithShape="1">
              <a:gsLst>
                <a:gs pos="0">
                  <a:schemeClr val="accent2"/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FD817A89-A0E1-4190-90AE-0571E6CE8FC6}"/>
              </a:ext>
            </a:extLst>
          </p:cNvPr>
          <p:cNvSpPr>
            <a:spLocks noChangeAspect="1"/>
          </p:cNvSpPr>
          <p:nvPr/>
        </p:nvSpPr>
        <p:spPr>
          <a:xfrm rot="10800000">
            <a:off x="5602287" y="268286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4FD20388-C666-4992-920D-5F034214950C}"/>
              </a:ext>
            </a:extLst>
          </p:cNvPr>
          <p:cNvSpPr>
            <a:spLocks noChangeAspect="1"/>
          </p:cNvSpPr>
          <p:nvPr/>
        </p:nvSpPr>
        <p:spPr>
          <a:xfrm>
            <a:off x="0" y="0"/>
            <a:ext cx="6589713" cy="6589713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60000"/>
                </a:schemeClr>
              </a:gs>
              <a:gs pos="60000">
                <a:schemeClr val="accent1">
                  <a:alpha val="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FCAB0CC3-A07E-43B8-9B34-0A67C1806DE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>
              <a:alpha val="4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F91800A6-9706-4B81-B957-C950A5F77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999" y="540000"/>
            <a:ext cx="4511425" cy="2771774"/>
          </a:xfrm>
        </p:spPr>
        <p:txBody>
          <a:bodyPr anchor="t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A17652B-AA0D-4574-AF1D-7F7442D84B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32400" y="549275"/>
            <a:ext cx="6408736" cy="57594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CA19547-D24B-4BD1-8C26-318450B171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999" y="3536950"/>
            <a:ext cx="4511425" cy="2771774"/>
          </a:xfrm>
        </p:spPr>
        <p:txBody>
          <a:bodyPr/>
          <a:lstStyle>
            <a:lvl1pPr marL="0" indent="0">
              <a:buNone/>
              <a:defRPr sz="1600" cap="all" spc="300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C3A22E6-7E01-4547-8555-B2C1975439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F0BCE0-945C-4FDF-95A1-2149B1FF5B83}" type="datetimeFigureOut">
              <a:rPr lang="en-US" smtClean="0"/>
              <a:pPr/>
              <a:t>6/20/2023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90F6BEC-98F3-43FE-BA9B-B046D8917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D2FAF54-57F0-46F9-A1BA-B554E1401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D77608-3819-479B-BB98-C216BA724E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54873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1749C77-AA3A-4DA0-9E20-32FCD2B8BD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540000"/>
            <a:ext cx="11101135" cy="18095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98DC81A-9B5E-4A92-AA7B-3D750F95F4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0000" y="2528887"/>
            <a:ext cx="11101136" cy="377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04B8083-48FB-4D6A-B77A-262FE3E23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0000" y="6314400"/>
            <a:ext cx="7350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spc="100" baseline="0">
                <a:solidFill>
                  <a:schemeClr val="tx1"/>
                </a:solidFill>
              </a:defRPr>
            </a:lvl1pPr>
          </a:lstStyle>
          <a:p>
            <a:endParaRPr lang="en-US" sz="1000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1EDA5BD-F7C8-4883-81D1-EF1F6F00EF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075613" y="6314400"/>
            <a:ext cx="26234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none" spc="100" baseline="0">
                <a:solidFill>
                  <a:schemeClr val="tx1"/>
                </a:solidFill>
              </a:defRPr>
            </a:lvl1pPr>
          </a:lstStyle>
          <a:p>
            <a:pPr algn="r"/>
            <a:fld id="{7CF0BCE0-945C-4FDF-95A1-2149B1FF5B83}" type="datetimeFigureOut">
              <a:rPr lang="en-US" smtClean="0"/>
              <a:pPr algn="r"/>
              <a:t>6/20/2023</a:t>
            </a:fld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B48FEDB-2614-400B-9C19-0F4D448D98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3899" y="6314400"/>
            <a:ext cx="7572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pc="100" baseline="0">
                <a:solidFill>
                  <a:schemeClr val="tx1"/>
                </a:solidFill>
              </a:defRPr>
            </a:lvl1pPr>
          </a:lstStyle>
          <a:p>
            <a:fld id="{4CD77608-3819-479B-BB98-C216BA724EFE}" type="slidenum">
              <a:rPr lang="en-US" smtClean="0"/>
              <a:pPr/>
              <a:t>‹#›</a:t>
            </a:fld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xmlns="" val="164529131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9" r:id="rId1"/>
    <p:sldLayoutId id="2147483810" r:id="rId2"/>
    <p:sldLayoutId id="2147483811" r:id="rId3"/>
    <p:sldLayoutId id="2147483812" r:id="rId4"/>
    <p:sldLayoutId id="2147483813" r:id="rId5"/>
    <p:sldLayoutId id="2147483807" r:id="rId6"/>
    <p:sldLayoutId id="2147483803" r:id="rId7"/>
    <p:sldLayoutId id="2147483804" r:id="rId8"/>
    <p:sldLayoutId id="2147483805" r:id="rId9"/>
    <p:sldLayoutId id="2147483806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6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25000"/>
        </a:lnSpc>
        <a:spcBef>
          <a:spcPts val="10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1pPr>
      <a:lvl2pPr marL="72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2pPr>
      <a:lvl3pPr marL="108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3pPr>
      <a:lvl4pPr marL="144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4pPr>
      <a:lvl5pPr marL="1800000" indent="-270000" algn="l" defTabSz="914400" rtl="0" eaLnBrk="1" latinLnBrk="0" hangingPunct="1">
        <a:lnSpc>
          <a:spcPct val="125000"/>
        </a:lnSpc>
        <a:spcBef>
          <a:spcPts val="500"/>
        </a:spcBef>
        <a:buFont typeface="Arial" panose="020B0604020202020204" pitchFamily="34" charset="0"/>
        <a:buChar char="•"/>
        <a:defRPr sz="1800" kern="1200" spc="5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2NvrIXRnKko?t=6" TargetMode="External"/><Relationship Id="rId2" Type="http://schemas.openxmlformats.org/officeDocument/2006/relationships/hyperlink" Target="https://youtu.be/U6DAT2HM6Bk?t=3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xmlns="" id="{DE59CF68-BABE-4C2C-8CF4-65074F93B2C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xmlns="" id="{3E1D28A9-431E-4E55-ADE3-161D757A2DA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1" y="0"/>
            <a:ext cx="12191999" cy="6861600"/>
            <a:chOff x="1" y="0"/>
            <a:chExt cx="12191999" cy="6861600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xmlns="" id="{72CEE02A-6F09-45F4-B9A5-7C18CC77D22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6200000">
              <a:off x="1" y="1640114"/>
              <a:ext cx="5217886" cy="5217886"/>
            </a:xfrm>
            <a:prstGeom prst="rect">
              <a:avLst/>
            </a:prstGeom>
            <a:gradFill flip="none" rotWithShape="1">
              <a:gsLst>
                <a:gs pos="0">
                  <a:schemeClr val="accent2">
                    <a:alpha val="60000"/>
                  </a:schemeClr>
                </a:gs>
                <a:gs pos="60000">
                  <a:schemeClr val="accent2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xmlns="" id="{FE8156EC-CE46-48E4-9D85-95D9D8BEBC0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384514" y="0"/>
              <a:ext cx="4320000" cy="4320000"/>
            </a:xfrm>
            <a:prstGeom prst="ellipse">
              <a:avLst/>
            </a:prstGeom>
            <a:solidFill>
              <a:schemeClr val="accent3">
                <a:alpha val="96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xmlns="" id="{BB9DDD85-3F41-4B1D-9372-0773066BAF8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6119057" y="1230054"/>
              <a:ext cx="5506886" cy="5506886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xmlns="" id="{C1131344-09B5-4648-B3ED-C0DCDA5921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>
              <a:off x="690092" y="0"/>
              <a:ext cx="10800000" cy="6858000"/>
              <a:chOff x="2328000" y="0"/>
              <a:chExt cx="2880000" cy="1440000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xmlns="" id="{883500BA-71FE-4DAF-BE27-C182514DC0A5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376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EB5220F2-0C35-4C88-8E51-ECBD8A66D0F7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2328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1"/>
                  </a:gs>
                  <a:gs pos="60000">
                    <a:schemeClr val="accent1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xmlns="" id="{77B188C7-435E-43E1-92A9-8C3870670C8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GrpSpPr>
              <a:grpSpLocks noChangeAspect="1"/>
            </p:cNvGrp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GrpSpPr>
          <p:grpSpPr>
            <a:xfrm rot="5400000">
              <a:off x="7048499" y="1714500"/>
              <a:ext cx="6858000" cy="3429000"/>
              <a:chOff x="0" y="0"/>
              <a:chExt cx="2880000" cy="1440000"/>
            </a:xfrm>
          </p:grpSpPr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xmlns="" id="{CB3992E9-AE5B-4001-81F2-F0257DA37E49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>
                <a:off x="144000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xmlns="" id="{5A9B8F0F-31BC-431F-A85C-5BAA30B9F003}"/>
                  </a:ext>
                  <a:ext uri="{C183D7F6-B498-43B3-948B-1728B52AA6E4}">
                    <adec:decorative xmlns:adec="http://schemas.microsoft.com/office/drawing/2017/decorative" xmlns="" val="1"/>
                  </a:ext>
                </a:extLst>
              </p:cNvPr>
              <p:cNvSpPr/>
              <p:nvPr>
                <p:extLst>
                  <p:ext uri="{386F3935-93C4-4BCD-93E2-E3B085C9AB24}">
                    <p16:designElem xmlns:p16="http://schemas.microsoft.com/office/powerpoint/2015/main" xmlns="" val="1"/>
                  </p:ext>
                </p:extLst>
              </p:nvPr>
            </p:nvSpPr>
            <p:spPr>
              <a:xfrm flipH="1">
                <a:off x="0" y="0"/>
                <a:ext cx="1440000" cy="1440000"/>
              </a:xfrm>
              <a:prstGeom prst="rect">
                <a:avLst/>
              </a:prstGeom>
              <a:gradFill flip="none" rotWithShape="1">
                <a:gsLst>
                  <a:gs pos="0">
                    <a:schemeClr val="accent2"/>
                  </a:gs>
                  <a:gs pos="60000">
                    <a:schemeClr val="accent2">
                      <a:alpha val="0"/>
                    </a:schemeClr>
                  </a:gs>
                </a:gsLst>
                <a:path path="circle">
                  <a:fillToRect r="100000" b="100000"/>
                </a:path>
                <a:tileRect l="-100000" t="-100000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xmlns="" id="{7A5E54EA-3C4C-4DAB-9DD7-8ADFC0CC18C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 rot="10800000">
              <a:off x="5602287" y="271887"/>
              <a:ext cx="6589713" cy="6589713"/>
            </a:xfrm>
            <a:prstGeom prst="rect">
              <a:avLst/>
            </a:prstGeom>
            <a:gradFill flip="none" rotWithShape="1">
              <a:gsLst>
                <a:gs pos="0">
                  <a:schemeClr val="accent3"/>
                </a:gs>
                <a:gs pos="60000">
                  <a:schemeClr val="accent3">
                    <a:alpha val="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xmlns="" id="{BBE9D418-D5B0-47F9-88F0-342F7E9E5FD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3356975" y="0"/>
            <a:ext cx="5655263" cy="4366126"/>
            <a:chOff x="3356975" y="0"/>
            <a:chExt cx="5655263" cy="436612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xmlns="" id="{CA4AD92B-6DC1-4915-8A6F-6056363469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692238" y="46126"/>
              <a:ext cx="4320000" cy="4320000"/>
            </a:xfrm>
            <a:prstGeom prst="ellipse">
              <a:avLst/>
            </a:prstGeom>
            <a:solidFill>
              <a:schemeClr val="accent3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xmlns="" id="{00E4588A-7467-4351-8A34-312A1D4E86F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3356975" y="0"/>
              <a:ext cx="4320000" cy="4320000"/>
            </a:xfrm>
            <a:prstGeom prst="ellipse">
              <a:avLst/>
            </a:prstGeom>
            <a:solidFill>
              <a:schemeClr val="accent1">
                <a:alpha val="6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 descr="Niskokątny widok chmur na niebie">
            <a:extLst>
              <a:ext uri="{FF2B5EF4-FFF2-40B4-BE49-F238E27FC236}">
                <a16:creationId xmlns:a16="http://schemas.microsoft.com/office/drawing/2014/main" xmlns="" id="{71CEA854-EFFE-278E-C8D1-DF37B7FC65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488" r="16763" b="1"/>
          <a:stretch/>
        </p:blipFill>
        <p:spPr>
          <a:xfrm>
            <a:off x="3936000" y="180000"/>
            <a:ext cx="4320000" cy="4320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508000"/>
          </a:effectLst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xmlns="" id="{A0D24FCD-9833-481C-96FB-849603CC505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2423887"/>
            <a:ext cx="12192000" cy="4434114"/>
          </a:xfrm>
          <a:prstGeom prst="rect">
            <a:avLst/>
          </a:prstGeom>
          <a:gradFill flip="none" rotWithShape="1">
            <a:gsLst>
              <a:gs pos="50000">
                <a:schemeClr val="bg2">
                  <a:alpha val="60000"/>
                </a:schemeClr>
              </a:gs>
              <a:gs pos="100000">
                <a:schemeClr val="bg2">
                  <a:alpha val="80000"/>
                </a:schemeClr>
              </a:gs>
              <a:gs pos="7000">
                <a:schemeClr val="bg2">
                  <a:alpha val="0"/>
                </a:schemeClr>
              </a:gs>
            </a:gsLst>
            <a:lin ang="5400000" scaled="0"/>
            <a:tileRect/>
          </a:gra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487487" y="4366835"/>
            <a:ext cx="9217026" cy="2049180"/>
          </a:xfrm>
        </p:spPr>
        <p:txBody>
          <a:bodyPr>
            <a:noAutofit/>
          </a:bodyPr>
          <a:lstStyle/>
          <a:p>
            <a:pPr algn="ctr"/>
            <a:r>
              <a:rPr lang="pl-PL" sz="6600" dirty="0">
                <a:solidFill>
                  <a:srgbClr val="00B0F0"/>
                </a:solidFill>
                <a:latin typeface="Fairwater Script"/>
                <a:cs typeface="Dreaming Outloud Script Pro"/>
              </a:rPr>
              <a:t>Snujemy plany wakacyjne...</a:t>
            </a:r>
          </a:p>
        </p:txBody>
      </p:sp>
    </p:spTree>
    <p:extLst>
      <p:ext uri="{BB962C8B-B14F-4D97-AF65-F5344CB8AC3E}">
        <p14:creationId xmlns:p14="http://schemas.microsoft.com/office/powerpoint/2010/main" xmlns="" val="650317164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9" name="Rectangle 48">
            <a:extLst>
              <a:ext uri="{FF2B5EF4-FFF2-40B4-BE49-F238E27FC236}">
                <a16:creationId xmlns:a16="http://schemas.microsoft.com/office/drawing/2014/main" xmlns="" id="{81C8C0F4-5C44-4C3F-B321-5CB3E2BABC2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9889CFCE-ECA6-3696-BD74-9789ABBFC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000" y="207296"/>
            <a:ext cx="4500561" cy="12160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algn="ctr"/>
            <a:r>
              <a:rPr lang="pl-PL" sz="4000" dirty="0">
                <a:latin typeface="Times New Roman"/>
                <a:cs typeface="Times New Roman"/>
              </a:rPr>
              <a:t>Jadwiga </a:t>
            </a:r>
            <a:r>
              <a:rPr lang="pl-PL" sz="4000" err="1">
                <a:latin typeface="Times New Roman"/>
                <a:cs typeface="Times New Roman"/>
              </a:rPr>
              <a:t>Hockuba</a:t>
            </a:r>
            <a:r>
              <a:rPr lang="pl-PL" sz="4000" dirty="0">
                <a:latin typeface="Times New Roman"/>
                <a:cs typeface="Times New Roman"/>
              </a:rPr>
              <a:t>: "Wakacje"</a:t>
            </a:r>
            <a:endParaRPr lang="pl-PL" sz="400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8172462-01FC-6080-1BEF-736F9ACE63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878" y="1530446"/>
            <a:ext cx="5004984" cy="4949996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0" indent="0">
              <a:lnSpc>
                <a:spcPct val="115000"/>
              </a:lnSpc>
              <a:buNone/>
            </a:pPr>
            <a:r>
              <a:rPr lang="pl-PL" sz="1400" dirty="0">
                <a:latin typeface="Times New Roman"/>
                <a:ea typeface="+mn-lt"/>
                <a:cs typeface="+mn-lt"/>
              </a:rPr>
              <a:t>J</a:t>
            </a:r>
            <a:r>
              <a:rPr lang="pl-PL" dirty="0">
                <a:latin typeface="Times New Roman"/>
                <a:ea typeface="+mn-lt"/>
                <a:cs typeface="+mn-lt"/>
              </a:rPr>
              <a:t>uż czerwiec  otwiera lata bramy, a tam czeka na nas las: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w chłodnym mroku lśnią słońca polany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i strumyk na kamykach gra. 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Już czeka piaszczysta plaża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i morskiej wody smak.</a:t>
            </a: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Czekają nas dalekie drogi 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i bujna zieleń łąki, po prostu – cały świat! 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Tam będzie czas posłuchać, jak szumią trawy,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zobaczyć, gdzie śpi ptak.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I odkryć nieznane dotąd sprawy – milczenie stawu, zapachy ziemi,</a:t>
            </a:r>
            <a:endParaRPr lang="pl-PL">
              <a:latin typeface="Times New Roman"/>
              <a:ea typeface="+mn-lt"/>
              <a:cs typeface="Times New Roman"/>
            </a:endParaRPr>
          </a:p>
          <a:p>
            <a:pPr marL="0" indent="0">
              <a:lnSpc>
                <a:spcPct val="115000"/>
              </a:lnSpc>
              <a:buNone/>
            </a:pPr>
            <a:r>
              <a:rPr lang="pl-PL" dirty="0">
                <a:latin typeface="Times New Roman"/>
                <a:ea typeface="+mn-lt"/>
                <a:cs typeface="+mn-lt"/>
              </a:rPr>
              <a:t> tańczący, wolny wiatr… </a:t>
            </a:r>
            <a:endParaRPr lang="pl-PL">
              <a:latin typeface="Times New Roman"/>
              <a:cs typeface="Times New Roman"/>
            </a:endParaRP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000A5F84-BD20-4A3E-81BA-9F4444101C1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GrpSpPr>
        <p:grpSpPr>
          <a:xfrm>
            <a:off x="4925125" y="3600"/>
            <a:ext cx="7266875" cy="6854400"/>
            <a:chOff x="4925125" y="3600"/>
            <a:chExt cx="7266875" cy="6854400"/>
          </a:xfrm>
        </p:grpSpPr>
        <p:sp>
          <p:nvSpPr>
            <p:cNvPr id="52" name="Oval 51">
              <a:extLst>
                <a:ext uri="{FF2B5EF4-FFF2-40B4-BE49-F238E27FC236}">
                  <a16:creationId xmlns:a16="http://schemas.microsoft.com/office/drawing/2014/main" xmlns="" id="{FF62F19C-23B5-44FC-88CF-01A43087268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4925125" y="1098000"/>
              <a:ext cx="5760000" cy="5760000"/>
            </a:xfrm>
            <a:prstGeom prst="ellipse">
              <a:avLst/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xmlns="" id="{C82D9667-DCFB-45CA-8EDC-7E5E0EE42AB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105686" y="65314"/>
              <a:ext cx="4320000" cy="4320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effectLst>
              <a:softEdge rad="1016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xmlns="" id="{CE8752FF-502D-43D5-9828-8C421664831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>
              <a:spLocks noChangeAspect="1"/>
            </p:cNvSpPr>
            <p:nvPr>
              <p:extLst>
                <p:ext uri="{386F3935-93C4-4BCD-93E2-E3B085C9AB24}">
                  <p16:designElem xmlns:p16="http://schemas.microsoft.com/office/powerpoint/2015/main" xmlns="" val="1"/>
                </p:ext>
              </p:extLst>
            </p:nvPr>
          </p:nvSpPr>
          <p:spPr>
            <a:xfrm>
              <a:off x="5337600" y="3600"/>
              <a:ext cx="6854400" cy="6854400"/>
            </a:xfrm>
            <a:prstGeom prst="ellipse">
              <a:avLst/>
            </a:prstGeom>
            <a:solidFill>
              <a:schemeClr val="accent2">
                <a:alpha val="60000"/>
              </a:schemeClr>
            </a:solidFill>
            <a:ln>
              <a:noFill/>
            </a:ln>
            <a:effectLst>
              <a:softEdge rad="1270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4" name="Picture 4" descr="Mostek Highland łączy się z góry">
            <a:extLst>
              <a:ext uri="{FF2B5EF4-FFF2-40B4-BE49-F238E27FC236}">
                <a16:creationId xmlns:a16="http://schemas.microsoft.com/office/drawing/2014/main" xmlns="" id="{A36BA09F-EA17-A95B-8F75-6B51C3D54E1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042" r="13708"/>
          <a:stretch/>
        </p:blipFill>
        <p:spPr>
          <a:xfrm>
            <a:off x="4896763" y="-1"/>
            <a:ext cx="6858000" cy="6858000"/>
          </a:xfrm>
          <a:custGeom>
            <a:avLst/>
            <a:gdLst/>
            <a:ahLst/>
            <a:cxnLst/>
            <a:rect l="l" t="t" r="r" b="b"/>
            <a:pathLst>
              <a:path w="6858000" h="6858000">
                <a:moveTo>
                  <a:pt x="3429001" y="0"/>
                </a:moveTo>
                <a:cubicBezTo>
                  <a:pt x="5322784" y="0"/>
                  <a:pt x="6858000" y="1535216"/>
                  <a:pt x="6858000" y="3429001"/>
                </a:cubicBezTo>
                <a:cubicBezTo>
                  <a:pt x="6858000" y="5322785"/>
                  <a:pt x="5322784" y="6858000"/>
                  <a:pt x="3429001" y="6858000"/>
                </a:cubicBezTo>
                <a:cubicBezTo>
                  <a:pt x="1535216" y="6858000"/>
                  <a:pt x="0" y="5322785"/>
                  <a:pt x="0" y="3429001"/>
                </a:cubicBezTo>
                <a:cubicBezTo>
                  <a:pt x="0" y="1535216"/>
                  <a:pt x="1535216" y="0"/>
                  <a:pt x="3429001" y="0"/>
                </a:cubicBezTo>
                <a:close/>
              </a:path>
            </a:pathLst>
          </a:custGeom>
          <a:effectLst>
            <a:softEdge rad="1016000"/>
          </a:effectLst>
        </p:spPr>
      </p:pic>
    </p:spTree>
    <p:extLst>
      <p:ext uri="{BB962C8B-B14F-4D97-AF65-F5344CB8AC3E}">
        <p14:creationId xmlns:p14="http://schemas.microsoft.com/office/powerpoint/2010/main" xmlns="" val="1473406665"/>
      </p:ext>
    </p:extLst>
  </p:cSld>
  <p:clrMapOvr>
    <a:masterClrMapping/>
  </p:clrMapOvr>
  <p:transition spd="med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FC1A72C-3456-9F9E-989E-5E311260EC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t" anchorCtr="1">
            <a:normAutofit/>
          </a:bodyPr>
          <a:lstStyle/>
          <a:p>
            <a:pPr algn="just"/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	Bożena </a:t>
            </a:r>
            <a:r>
              <a:rPr lang="pl-PL" sz="4400" dirty="0" err="1" smtClean="0">
                <a:latin typeface="Times New Roman" pitchFamily="18" charset="0"/>
                <a:cs typeface="Times New Roman" pitchFamily="18" charset="0"/>
              </a:rPr>
              <a:t>Pierga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: „Wycieczkowy elementarz”</a:t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pl-PL" sz="4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						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Obraz 2" descr="Okładka książk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493" y="1460741"/>
            <a:ext cx="3352084" cy="4844809"/>
          </a:xfrm>
          <a:prstGeom prst="rect">
            <a:avLst/>
          </a:prstGeom>
          <a:ln>
            <a:noFill/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</p:pic>
      <p:pic>
        <p:nvPicPr>
          <p:cNvPr id="5" name="Obraz 4" descr="Obrazek do prezentacji.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9132" y="1464732"/>
            <a:ext cx="5080001" cy="5080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22258449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wiersz do prezentacj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79111" y="0"/>
            <a:ext cx="9633778" cy="68580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5400" dirty="0" smtClean="0"/>
              <a:t>„Co Staś widział w polu” - </a:t>
            </a:r>
            <a:r>
              <a:rPr lang="pl-PL" sz="5400" dirty="0" err="1" smtClean="0"/>
              <a:t>audiobook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5400" dirty="0" smtClean="0"/>
              <a:t>„W lesie” – </a:t>
            </a:r>
            <a:r>
              <a:rPr lang="pl-PL" sz="5400" dirty="0" err="1" smtClean="0"/>
              <a:t>audiobook</a:t>
            </a:r>
            <a:r>
              <a:rPr lang="pl-PL" sz="5400" dirty="0" smtClean="0"/>
              <a:t/>
            </a:r>
            <a:br>
              <a:rPr lang="pl-PL" sz="54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smtClean="0">
                <a:hlinkClick r:id="rId2"/>
              </a:rPr>
              <a:t>https://youtu.be/U6DAT2HM6Bk?t=3</a:t>
            </a:r>
            <a:endParaRPr lang="pl-PL" dirty="0" smtClean="0"/>
          </a:p>
          <a:p>
            <a:r>
              <a:rPr lang="pl-PL" dirty="0" smtClean="0">
                <a:hlinkClick r:id="rId3"/>
              </a:rPr>
              <a:t>https://youtu.be/2NvrIXRnKko?t=6</a:t>
            </a:r>
            <a:endParaRPr lang="pl-PL" dirty="0" smtClean="0"/>
          </a:p>
          <a:p>
            <a:endParaRPr lang="pl-PL" dirty="0"/>
          </a:p>
        </p:txBody>
      </p:sp>
      <p:pic>
        <p:nvPicPr>
          <p:cNvPr id="4" name="Obraz 3" descr="rys. do prezentacji.jpg"/>
          <p:cNvPicPr>
            <a:picLocks noChangeAspect="1"/>
          </p:cNvPicPr>
          <p:nvPr/>
        </p:nvPicPr>
        <p:blipFill>
          <a:blip r:embed="rId4"/>
          <a:srcRect t="466" r="2040"/>
          <a:stretch>
            <a:fillRect/>
          </a:stretch>
        </p:blipFill>
        <p:spPr>
          <a:xfrm>
            <a:off x="6778884" y="2921000"/>
            <a:ext cx="5006716" cy="36195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zdj. do prezentacj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61483" y="0"/>
            <a:ext cx="4921568" cy="6858000"/>
          </a:xfrm>
          <a:prstGeom prst="rect">
            <a:avLst/>
          </a:prstGeom>
          <a:scene3d>
            <a:camera prst="perspectiveRelaxed"/>
            <a:lightRig rig="threePt" dir="t"/>
          </a:scene3d>
        </p:spPr>
      </p:pic>
      <p:sp>
        <p:nvSpPr>
          <p:cNvPr id="5" name="pole tekstowe 4"/>
          <p:cNvSpPr txBox="1"/>
          <p:nvPr/>
        </p:nvSpPr>
        <p:spPr>
          <a:xfrm>
            <a:off x="422031" y="589085"/>
            <a:ext cx="50292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6600" dirty="0" smtClean="0">
                <a:latin typeface="Vladimir Script" pitchFamily="66" charset="0"/>
              </a:rPr>
              <a:t>A jakie Ty masz plany na letni wypoczynek?</a:t>
            </a:r>
          </a:p>
          <a:p>
            <a:pPr algn="just"/>
            <a:r>
              <a:rPr lang="pl-PL" sz="6600" dirty="0" smtClean="0">
                <a:latin typeface="Vladimir Script" pitchFamily="66" charset="0"/>
              </a:rPr>
              <a:t>Narysuj je.</a:t>
            </a:r>
          </a:p>
          <a:p>
            <a:pPr algn="just"/>
            <a:r>
              <a:rPr lang="pl-PL" sz="48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pl-PL" sz="4400" dirty="0" smtClean="0">
                <a:latin typeface="Times New Roman" pitchFamily="18" charset="0"/>
                <a:cs typeface="Times New Roman" pitchFamily="18" charset="0"/>
              </a:rPr>
              <a:t>Przegląd niniejszej pozycji książkowej.</a:t>
            </a:r>
            <a:endParaRPr lang="pl-PL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55600" y="194733"/>
            <a:ext cx="7713134" cy="6443133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pic>
        <p:nvPicPr>
          <p:cNvPr id="4" name="Obraz 3" descr="zdj. do prezentacji (2).jpg"/>
          <p:cNvPicPr>
            <a:picLocks noChangeAspect="1"/>
          </p:cNvPicPr>
          <p:nvPr/>
        </p:nvPicPr>
        <p:blipFill>
          <a:blip r:embed="rId2" cstate="print"/>
          <a:srcRect b="3066"/>
          <a:stretch>
            <a:fillRect/>
          </a:stretch>
        </p:blipFill>
        <p:spPr>
          <a:xfrm>
            <a:off x="4563534" y="245532"/>
            <a:ext cx="3110954" cy="6417583"/>
          </a:xfrm>
          <a:prstGeom prst="rect">
            <a:avLst/>
          </a:prstGeom>
        </p:spPr>
      </p:pic>
      <p:pic>
        <p:nvPicPr>
          <p:cNvPr id="20482" name="Picture 2" descr="Fotoroleta Tęcza i uśmiechnięte słońce - reWALLution.pl"/>
          <p:cNvPicPr>
            <a:picLocks noChangeAspect="1" noChangeArrowheads="1"/>
          </p:cNvPicPr>
          <p:nvPr/>
        </p:nvPicPr>
        <p:blipFill>
          <a:blip r:embed="rId3"/>
          <a:srcRect l="3467"/>
          <a:stretch>
            <a:fillRect/>
          </a:stretch>
        </p:blipFill>
        <p:spPr bwMode="auto">
          <a:xfrm>
            <a:off x="7594600" y="203729"/>
            <a:ext cx="4597400" cy="3190876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 descr="Burgundia Wydalać rura życzenia wakacyjne dla dzieci i rodziców Akademik  Sympton Dobr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11868" y="1317096"/>
            <a:ext cx="6968263" cy="422380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" name="pole tekstowe 3"/>
          <p:cNvSpPr txBox="1"/>
          <p:nvPr/>
        </p:nvSpPr>
        <p:spPr>
          <a:xfrm>
            <a:off x="9202212" y="5909734"/>
            <a:ext cx="28119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pl-PL" sz="3200" dirty="0" smtClean="0">
                <a:gradFill flip="none" rotWithShape="1">
                  <a:gsLst>
                    <a:gs pos="0">
                      <a:srgbClr val="3399FF">
                        <a:tint val="66000"/>
                        <a:satMod val="160000"/>
                      </a:srgbClr>
                    </a:gs>
                    <a:gs pos="50000">
                      <a:srgbClr val="3399FF">
                        <a:tint val="44500"/>
                        <a:satMod val="160000"/>
                      </a:srgbClr>
                    </a:gs>
                    <a:gs pos="100000">
                      <a:srgbClr val="3399FF">
                        <a:tint val="23500"/>
                        <a:satMod val="160000"/>
                      </a:srgb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atin typeface="Monotype Corsiva" pitchFamily="66" charset="0"/>
              </a:rPr>
              <a:t>Emilia Jaczewska</a:t>
            </a:r>
            <a:endParaRPr lang="pl-PL" sz="3200" dirty="0">
              <a:gradFill flip="none" rotWithShape="1">
                <a:gsLst>
                  <a:gs pos="0">
                    <a:srgbClr val="3399FF">
                      <a:tint val="66000"/>
                      <a:satMod val="160000"/>
                    </a:srgbClr>
                  </a:gs>
                  <a:gs pos="50000">
                    <a:srgbClr val="3399FF">
                      <a:tint val="44500"/>
                      <a:satMod val="160000"/>
                    </a:srgbClr>
                  </a:gs>
                  <a:gs pos="100000">
                    <a:srgbClr val="3399FF">
                      <a:tint val="23500"/>
                      <a:satMod val="160000"/>
                    </a:srgbClr>
                  </a:gs>
                </a:gsLst>
                <a:path path="circle">
                  <a:fillToRect l="100000" b="100000"/>
                </a:path>
                <a:tileRect t="-100000" r="-100000"/>
              </a:gradFill>
              <a:latin typeface="Monotype Corsiva" pitchFamily="66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lowVTI">
  <a:themeElements>
    <a:clrScheme name="Glow">
      <a:dk1>
        <a:sysClr val="windowText" lastClr="000000"/>
      </a:dk1>
      <a:lt1>
        <a:sysClr val="window" lastClr="FFFFFF"/>
      </a:lt1>
      <a:dk2>
        <a:srgbClr val="00000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404040"/>
      </a:accent6>
      <a:hlink>
        <a:srgbClr val="3E8FF1"/>
      </a:hlink>
      <a:folHlink>
        <a:srgbClr val="939393"/>
      </a:folHlink>
    </a:clrScheme>
    <a:fontScheme name="Blur">
      <a:majorFont>
        <a:latin typeface="Bell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lowVTI" id="{D5B5AA20-F6D3-43B8-AF6B-ECAF69256418}" vid="{93025AB5-1D44-4CD3-9BC3-729F6E11E04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1044</TotalTime>
  <Words>47</Words>
  <Application>Microsoft Office PowerPoint</Application>
  <PresentationFormat>Niestandardowy</PresentationFormat>
  <Paragraphs>22</Paragraphs>
  <Slides>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9" baseType="lpstr">
      <vt:lpstr>GlowVTI</vt:lpstr>
      <vt:lpstr>Snujemy plany wakacyjne...</vt:lpstr>
      <vt:lpstr>Jadwiga Hockuba: "Wakacje"</vt:lpstr>
      <vt:lpstr> Bożena Pierga: „Wycieczkowy elementarz”          </vt:lpstr>
      <vt:lpstr>Slajd 4</vt:lpstr>
      <vt:lpstr>„Co Staś widział w polu” - audiobook  „W lesie” – audiobook        </vt:lpstr>
      <vt:lpstr>Slajd 6</vt:lpstr>
      <vt:lpstr>  </vt:lpstr>
      <vt:lpstr>Slajd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Emilia</dc:creator>
  <cp:lastModifiedBy>Użytkownik systemu Windows</cp:lastModifiedBy>
  <cp:revision>209</cp:revision>
  <dcterms:created xsi:type="dcterms:W3CDTF">2023-06-14T20:31:58Z</dcterms:created>
  <dcterms:modified xsi:type="dcterms:W3CDTF">2023-06-20T20:51:40Z</dcterms:modified>
</cp:coreProperties>
</file>