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  <p:sldMasterId id="2147483660" r:id="rId5"/>
  </p:sldMasterIdLst>
  <p:notesMasterIdLst>
    <p:notesMasterId r:id="rId16"/>
  </p:notesMasterIdLst>
  <p:sldIdLst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</p:sldIdLst>
  <p:sldSz cx="12192000" cy="6858000"/>
  <p:notesSz cx="6858000" cy="9144000"/>
  <p:embeddedFontLst>
    <p:embeddedFont>
      <p:font typeface="Barlow" panose="00000500000000000000" pitchFamily="2" charset="-18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ill Sans" panose="020B0604020202020204" charset="0"/>
      <p:regular r:id="rId25"/>
      <p:bold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Montserrat Medium" panose="00000600000000000000" pitchFamily="2" charset="-18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Gp8wafBWMacmT4TWj+mG7dUxt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D838F-C273-4BBA-A65A-1B283831984F}" v="13" dt="2022-12-03T15:00:35.943"/>
  </p1510:revLst>
</p1510:revInfo>
</file>

<file path=ppt/tableStyles.xml><?xml version="1.0" encoding="utf-8"?>
<a:tblStyleLst xmlns:a="http://schemas.openxmlformats.org/drawingml/2006/main" def="{B55791F8-2E69-4C0E-9D57-1D82D1E29892}">
  <a:tblStyle styleId="{B55791F8-2E69-4C0E-9D57-1D82D1E29892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7"/>
          </a:solidFill>
        </a:fill>
      </a:tcStyle>
    </a:wholeTbl>
    <a:band1H>
      <a:tcTxStyle/>
      <a:tcStyle>
        <a:tcBdr/>
        <a:fill>
          <a:solidFill>
            <a:srgbClr val="CA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customschemas.google.com/relationships/presentationmetadata" Target="metadata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microsoft.com/office/2015/10/relationships/revisionInfo" Target="revisionInfo.xml"/><Relationship Id="rId20" Type="http://schemas.openxmlformats.org/officeDocument/2006/relationships/font" Target="fonts/font4.fntdata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weł Zalewski" userId="a06f6dbd-7377-464f-821a-7221a4822a91" providerId="ADAL" clId="{4ACF2AA4-5041-424F-8548-666854CB6ED3}"/>
    <pc:docChg chg="modSld">
      <pc:chgData name="Paweł Zalewski" userId="a06f6dbd-7377-464f-821a-7221a4822a91" providerId="ADAL" clId="{4ACF2AA4-5041-424F-8548-666854CB6ED3}" dt="2022-05-05T09:51:10.279" v="2" actId="14734"/>
      <pc:docMkLst>
        <pc:docMk/>
      </pc:docMkLst>
      <pc:sldChg chg="modSp mod">
        <pc:chgData name="Paweł Zalewski" userId="a06f6dbd-7377-464f-821a-7221a4822a91" providerId="ADAL" clId="{4ACF2AA4-5041-424F-8548-666854CB6ED3}" dt="2022-05-05T09:51:10.279" v="2" actId="14734"/>
        <pc:sldMkLst>
          <pc:docMk/>
          <pc:sldMk cId="0" sldId="263"/>
        </pc:sldMkLst>
        <pc:graphicFrameChg chg="modGraphic">
          <ac:chgData name="Paweł Zalewski" userId="a06f6dbd-7377-464f-821a-7221a4822a91" providerId="ADAL" clId="{4ACF2AA4-5041-424F-8548-666854CB6ED3}" dt="2022-05-05T09:51:10.279" v="2" actId="14734"/>
          <ac:graphicFrameMkLst>
            <pc:docMk/>
            <pc:sldMk cId="0" sldId="263"/>
            <ac:graphicFrameMk id="146" creationId="{00000000-0000-0000-0000-000000000000}"/>
          </ac:graphicFrameMkLst>
        </pc:graphicFrameChg>
      </pc:sldChg>
    </pc:docChg>
  </pc:docChgLst>
  <pc:docChgLst>
    <pc:chgData name="Joanna Chomko" userId="1be18044-5208-4b60-bf1f-db8b8252a67f" providerId="ADAL" clId="{B7D63B88-923C-4702-AEF6-1571DC23F94A}"/>
    <pc:docChg chg="undo custSel modSld">
      <pc:chgData name="Joanna Chomko" userId="1be18044-5208-4b60-bf1f-db8b8252a67f" providerId="ADAL" clId="{B7D63B88-923C-4702-AEF6-1571DC23F94A}" dt="2022-10-20T12:42:44.030" v="315" actId="1076"/>
      <pc:docMkLst>
        <pc:docMk/>
      </pc:docMkLst>
      <pc:sldChg chg="addSp delSp modSp mod">
        <pc:chgData name="Joanna Chomko" userId="1be18044-5208-4b60-bf1f-db8b8252a67f" providerId="ADAL" clId="{B7D63B88-923C-4702-AEF6-1571DC23F94A}" dt="2022-10-19T13:03:53.493" v="72" actId="1076"/>
        <pc:sldMkLst>
          <pc:docMk/>
          <pc:sldMk cId="0" sldId="256"/>
        </pc:sldMkLst>
        <pc:spChg chg="mod">
          <ac:chgData name="Joanna Chomko" userId="1be18044-5208-4b60-bf1f-db8b8252a67f" providerId="ADAL" clId="{B7D63B88-923C-4702-AEF6-1571DC23F94A}" dt="2022-10-19T13:03:53.493" v="72" actId="1076"/>
          <ac:spMkLst>
            <pc:docMk/>
            <pc:sldMk cId="0" sldId="256"/>
            <ac:spMk id="77" creationId="{00000000-0000-0000-0000-000000000000}"/>
          </ac:spMkLst>
        </pc:spChg>
        <pc:spChg chg="mod">
          <ac:chgData name="Joanna Chomko" userId="1be18044-5208-4b60-bf1f-db8b8252a67f" providerId="ADAL" clId="{B7D63B88-923C-4702-AEF6-1571DC23F94A}" dt="2022-10-19T13:03:08.699" v="45" actId="20577"/>
          <ac:spMkLst>
            <pc:docMk/>
            <pc:sldMk cId="0" sldId="256"/>
            <ac:spMk id="78" creationId="{00000000-0000-0000-0000-000000000000}"/>
          </ac:spMkLst>
        </pc:spChg>
        <pc:picChg chg="add mod">
          <ac:chgData name="Joanna Chomko" userId="1be18044-5208-4b60-bf1f-db8b8252a67f" providerId="ADAL" clId="{B7D63B88-923C-4702-AEF6-1571DC23F94A}" dt="2022-10-19T13:02:41.192" v="10" actId="1076"/>
          <ac:picMkLst>
            <pc:docMk/>
            <pc:sldMk cId="0" sldId="256"/>
            <ac:picMk id="3" creationId="{21230286-53B2-D98D-0021-4011DEF5FD5D}"/>
          </ac:picMkLst>
        </pc:picChg>
        <pc:picChg chg="del">
          <ac:chgData name="Joanna Chomko" userId="1be18044-5208-4b60-bf1f-db8b8252a67f" providerId="ADAL" clId="{B7D63B88-923C-4702-AEF6-1571DC23F94A}" dt="2022-10-19T13:02:14.176" v="0" actId="478"/>
          <ac:picMkLst>
            <pc:docMk/>
            <pc:sldMk cId="0" sldId="256"/>
            <ac:picMk id="79" creationId="{00000000-0000-0000-0000-000000000000}"/>
          </ac:picMkLst>
        </pc:picChg>
        <pc:picChg chg="del">
          <ac:chgData name="Joanna Chomko" userId="1be18044-5208-4b60-bf1f-db8b8252a67f" providerId="ADAL" clId="{B7D63B88-923C-4702-AEF6-1571DC23F94A}" dt="2022-10-19T13:02:15.234" v="1" actId="478"/>
          <ac:picMkLst>
            <pc:docMk/>
            <pc:sldMk cId="0" sldId="256"/>
            <ac:picMk id="80" creationId="{00000000-0000-0000-0000-000000000000}"/>
          </ac:picMkLst>
        </pc:picChg>
      </pc:sldChg>
      <pc:sldChg chg="addSp delSp modSp mod">
        <pc:chgData name="Joanna Chomko" userId="1be18044-5208-4b60-bf1f-db8b8252a67f" providerId="ADAL" clId="{B7D63B88-923C-4702-AEF6-1571DC23F94A}" dt="2022-10-19T13:04:26.484" v="74"/>
        <pc:sldMkLst>
          <pc:docMk/>
          <pc:sldMk cId="0" sldId="258"/>
        </pc:sldMkLst>
        <pc:picChg chg="add mod">
          <ac:chgData name="Joanna Chomko" userId="1be18044-5208-4b60-bf1f-db8b8252a67f" providerId="ADAL" clId="{B7D63B88-923C-4702-AEF6-1571DC23F94A}" dt="2022-10-19T13:04:26.484" v="74"/>
          <ac:picMkLst>
            <pc:docMk/>
            <pc:sldMk cId="0" sldId="258"/>
            <ac:picMk id="2" creationId="{8A0E5200-E97E-E30D-DE16-159562316831}"/>
          </ac:picMkLst>
        </pc:picChg>
        <pc:picChg chg="del">
          <ac:chgData name="Joanna Chomko" userId="1be18044-5208-4b60-bf1f-db8b8252a67f" providerId="ADAL" clId="{B7D63B88-923C-4702-AEF6-1571DC23F94A}" dt="2022-10-19T13:04:12.901" v="73" actId="478"/>
          <ac:picMkLst>
            <pc:docMk/>
            <pc:sldMk cId="0" sldId="258"/>
            <ac:picMk id="93" creationId="{00000000-0000-0000-0000-000000000000}"/>
          </ac:picMkLst>
        </pc:picChg>
      </pc:sldChg>
      <pc:sldChg chg="addSp delSp modSp mod">
        <pc:chgData name="Joanna Chomko" userId="1be18044-5208-4b60-bf1f-db8b8252a67f" providerId="ADAL" clId="{B7D63B88-923C-4702-AEF6-1571DC23F94A}" dt="2022-10-20T12:30:23.114" v="210" actId="20577"/>
        <pc:sldMkLst>
          <pc:docMk/>
          <pc:sldMk cId="0" sldId="259"/>
        </pc:sldMkLst>
        <pc:spChg chg="mod">
          <ac:chgData name="Joanna Chomko" userId="1be18044-5208-4b60-bf1f-db8b8252a67f" providerId="ADAL" clId="{B7D63B88-923C-4702-AEF6-1571DC23F94A}" dt="2022-10-20T12:29:59.512" v="209" actId="1076"/>
          <ac:spMkLst>
            <pc:docMk/>
            <pc:sldMk cId="0" sldId="259"/>
            <ac:spMk id="99" creationId="{00000000-0000-0000-0000-000000000000}"/>
          </ac:spMkLst>
        </pc:spChg>
        <pc:spChg chg="mod">
          <ac:chgData name="Joanna Chomko" userId="1be18044-5208-4b60-bf1f-db8b8252a67f" providerId="ADAL" clId="{B7D63B88-923C-4702-AEF6-1571DC23F94A}" dt="2022-10-20T12:30:23.114" v="210" actId="20577"/>
          <ac:spMkLst>
            <pc:docMk/>
            <pc:sldMk cId="0" sldId="259"/>
            <ac:spMk id="100" creationId="{00000000-0000-0000-0000-000000000000}"/>
          </ac:spMkLst>
        </pc:spChg>
        <pc:picChg chg="add mod">
          <ac:chgData name="Joanna Chomko" userId="1be18044-5208-4b60-bf1f-db8b8252a67f" providerId="ADAL" clId="{B7D63B88-923C-4702-AEF6-1571DC23F94A}" dt="2022-10-19T13:04:57.022" v="76"/>
          <ac:picMkLst>
            <pc:docMk/>
            <pc:sldMk cId="0" sldId="259"/>
            <ac:picMk id="2" creationId="{8FA22D75-EF2B-E1F5-5848-D5532BEA17D4}"/>
          </ac:picMkLst>
        </pc:picChg>
        <pc:picChg chg="del">
          <ac:chgData name="Joanna Chomko" userId="1be18044-5208-4b60-bf1f-db8b8252a67f" providerId="ADAL" clId="{B7D63B88-923C-4702-AEF6-1571DC23F94A}" dt="2022-10-19T13:04:55.844" v="75" actId="478"/>
          <ac:picMkLst>
            <pc:docMk/>
            <pc:sldMk cId="0" sldId="259"/>
            <ac:picMk id="101" creationId="{00000000-0000-0000-0000-000000000000}"/>
          </ac:picMkLst>
        </pc:picChg>
      </pc:sldChg>
      <pc:sldChg chg="addSp delSp modSp mod">
        <pc:chgData name="Joanna Chomko" userId="1be18044-5208-4b60-bf1f-db8b8252a67f" providerId="ADAL" clId="{B7D63B88-923C-4702-AEF6-1571DC23F94A}" dt="2022-10-20T12:42:44.030" v="315" actId="1076"/>
        <pc:sldMkLst>
          <pc:docMk/>
          <pc:sldMk cId="0" sldId="260"/>
        </pc:sldMkLst>
        <pc:spChg chg="add del mod">
          <ac:chgData name="Joanna Chomko" userId="1be18044-5208-4b60-bf1f-db8b8252a67f" providerId="ADAL" clId="{B7D63B88-923C-4702-AEF6-1571DC23F94A}" dt="2022-10-20T12:26:58.387" v="191" actId="767"/>
          <ac:spMkLst>
            <pc:docMk/>
            <pc:sldMk cId="0" sldId="260"/>
            <ac:spMk id="3" creationId="{55FFB118-812B-0822-4FF8-6C0A90CDFE48}"/>
          </ac:spMkLst>
        </pc:spChg>
        <pc:spChg chg="add del mod">
          <ac:chgData name="Joanna Chomko" userId="1be18044-5208-4b60-bf1f-db8b8252a67f" providerId="ADAL" clId="{B7D63B88-923C-4702-AEF6-1571DC23F94A}" dt="2022-10-20T12:26:58.060" v="190"/>
          <ac:spMkLst>
            <pc:docMk/>
            <pc:sldMk cId="0" sldId="260"/>
            <ac:spMk id="4" creationId="{E0871874-0A40-5F8F-12FD-9B0C0AA320F0}"/>
          </ac:spMkLst>
        </pc:spChg>
        <pc:spChg chg="mod">
          <ac:chgData name="Joanna Chomko" userId="1be18044-5208-4b60-bf1f-db8b8252a67f" providerId="ADAL" clId="{B7D63B88-923C-4702-AEF6-1571DC23F94A}" dt="2022-10-20T12:33:25.732" v="239" actId="20577"/>
          <ac:spMkLst>
            <pc:docMk/>
            <pc:sldMk cId="0" sldId="260"/>
            <ac:spMk id="106" creationId="{00000000-0000-0000-0000-000000000000}"/>
          </ac:spMkLst>
        </pc:spChg>
        <pc:spChg chg="add del mod">
          <ac:chgData name="Joanna Chomko" userId="1be18044-5208-4b60-bf1f-db8b8252a67f" providerId="ADAL" clId="{B7D63B88-923C-4702-AEF6-1571DC23F94A}" dt="2022-10-20T12:27:12.794" v="194" actId="478"/>
          <ac:spMkLst>
            <pc:docMk/>
            <pc:sldMk cId="0" sldId="260"/>
            <ac:spMk id="108" creationId="{00000000-0000-0000-0000-000000000000}"/>
          </ac:spMkLst>
        </pc:spChg>
        <pc:spChg chg="mod">
          <ac:chgData name="Joanna Chomko" userId="1be18044-5208-4b60-bf1f-db8b8252a67f" providerId="ADAL" clId="{B7D63B88-923C-4702-AEF6-1571DC23F94A}" dt="2022-10-20T12:33:29.443" v="240" actId="20577"/>
          <ac:spMkLst>
            <pc:docMk/>
            <pc:sldMk cId="0" sldId="260"/>
            <ac:spMk id="109" creationId="{00000000-0000-0000-0000-000000000000}"/>
          </ac:spMkLst>
        </pc:spChg>
        <pc:spChg chg="mod">
          <ac:chgData name="Joanna Chomko" userId="1be18044-5208-4b60-bf1f-db8b8252a67f" providerId="ADAL" clId="{B7D63B88-923C-4702-AEF6-1571DC23F94A}" dt="2022-10-20T12:25:11.870" v="178" actId="207"/>
          <ac:spMkLst>
            <pc:docMk/>
            <pc:sldMk cId="0" sldId="260"/>
            <ac:spMk id="110" creationId="{00000000-0000-0000-0000-000000000000}"/>
          </ac:spMkLst>
        </pc:spChg>
        <pc:spChg chg="mod">
          <ac:chgData name="Joanna Chomko" userId="1be18044-5208-4b60-bf1f-db8b8252a67f" providerId="ADAL" clId="{B7D63B88-923C-4702-AEF6-1571DC23F94A}" dt="2022-10-20T12:39:47.201" v="297" actId="1076"/>
          <ac:spMkLst>
            <pc:docMk/>
            <pc:sldMk cId="0" sldId="260"/>
            <ac:spMk id="111" creationId="{00000000-0000-0000-0000-000000000000}"/>
          </ac:spMkLst>
        </pc:spChg>
        <pc:spChg chg="mod">
          <ac:chgData name="Joanna Chomko" userId="1be18044-5208-4b60-bf1f-db8b8252a67f" providerId="ADAL" clId="{B7D63B88-923C-4702-AEF6-1571DC23F94A}" dt="2022-10-20T12:40:33.682" v="300" actId="207"/>
          <ac:spMkLst>
            <pc:docMk/>
            <pc:sldMk cId="0" sldId="260"/>
            <ac:spMk id="112" creationId="{00000000-0000-0000-0000-000000000000}"/>
          </ac:spMkLst>
        </pc:spChg>
        <pc:spChg chg="mod">
          <ac:chgData name="Joanna Chomko" userId="1be18044-5208-4b60-bf1f-db8b8252a67f" providerId="ADAL" clId="{B7D63B88-923C-4702-AEF6-1571DC23F94A}" dt="2022-10-20T12:25:55.080" v="182" actId="207"/>
          <ac:spMkLst>
            <pc:docMk/>
            <pc:sldMk cId="0" sldId="260"/>
            <ac:spMk id="114" creationId="{00000000-0000-0000-0000-000000000000}"/>
          </ac:spMkLst>
        </pc:spChg>
        <pc:spChg chg="mod">
          <ac:chgData name="Joanna Chomko" userId="1be18044-5208-4b60-bf1f-db8b8252a67f" providerId="ADAL" clId="{B7D63B88-923C-4702-AEF6-1571DC23F94A}" dt="2022-10-20T12:26:00.499" v="183" actId="207"/>
          <ac:spMkLst>
            <pc:docMk/>
            <pc:sldMk cId="0" sldId="260"/>
            <ac:spMk id="116" creationId="{00000000-0000-0000-0000-000000000000}"/>
          </ac:spMkLst>
        </pc:spChg>
        <pc:spChg chg="del">
          <ac:chgData name="Joanna Chomko" userId="1be18044-5208-4b60-bf1f-db8b8252a67f" providerId="ADAL" clId="{B7D63B88-923C-4702-AEF6-1571DC23F94A}" dt="2022-10-20T12:34:12.283" v="247" actId="478"/>
          <ac:spMkLst>
            <pc:docMk/>
            <pc:sldMk cId="0" sldId="260"/>
            <ac:spMk id="118" creationId="{00000000-0000-0000-0000-000000000000}"/>
          </ac:spMkLst>
        </pc:spChg>
        <pc:spChg chg="del">
          <ac:chgData name="Joanna Chomko" userId="1be18044-5208-4b60-bf1f-db8b8252a67f" providerId="ADAL" clId="{B7D63B88-923C-4702-AEF6-1571DC23F94A}" dt="2022-10-20T12:34:04.932" v="242" actId="478"/>
          <ac:spMkLst>
            <pc:docMk/>
            <pc:sldMk cId="0" sldId="260"/>
            <ac:spMk id="119" creationId="{00000000-0000-0000-0000-000000000000}"/>
          </ac:spMkLst>
        </pc:spChg>
        <pc:spChg chg="del mod ord">
          <ac:chgData name="Joanna Chomko" userId="1be18044-5208-4b60-bf1f-db8b8252a67f" providerId="ADAL" clId="{B7D63B88-923C-4702-AEF6-1571DC23F94A}" dt="2022-10-20T12:41:44.064" v="310" actId="478"/>
          <ac:spMkLst>
            <pc:docMk/>
            <pc:sldMk cId="0" sldId="260"/>
            <ac:spMk id="120" creationId="{00000000-0000-0000-0000-000000000000}"/>
          </ac:spMkLst>
        </pc:spChg>
        <pc:spChg chg="del mod">
          <ac:chgData name="Joanna Chomko" userId="1be18044-5208-4b60-bf1f-db8b8252a67f" providerId="ADAL" clId="{B7D63B88-923C-4702-AEF6-1571DC23F94A}" dt="2022-10-20T12:39:25.455" v="289" actId="478"/>
          <ac:spMkLst>
            <pc:docMk/>
            <pc:sldMk cId="0" sldId="260"/>
            <ac:spMk id="121" creationId="{00000000-0000-0000-0000-000000000000}"/>
          </ac:spMkLst>
        </pc:spChg>
        <pc:spChg chg="del mod">
          <ac:chgData name="Joanna Chomko" userId="1be18044-5208-4b60-bf1f-db8b8252a67f" providerId="ADAL" clId="{B7D63B88-923C-4702-AEF6-1571DC23F94A}" dt="2022-10-20T12:41:45.932" v="311" actId="478"/>
          <ac:spMkLst>
            <pc:docMk/>
            <pc:sldMk cId="0" sldId="260"/>
            <ac:spMk id="122" creationId="{00000000-0000-0000-0000-000000000000}"/>
          </ac:spMkLst>
        </pc:spChg>
        <pc:spChg chg="del">
          <ac:chgData name="Joanna Chomko" userId="1be18044-5208-4b60-bf1f-db8b8252a67f" providerId="ADAL" clId="{B7D63B88-923C-4702-AEF6-1571DC23F94A}" dt="2022-10-20T12:39:27.562" v="290" actId="478"/>
          <ac:spMkLst>
            <pc:docMk/>
            <pc:sldMk cId="0" sldId="260"/>
            <ac:spMk id="123" creationId="{00000000-0000-0000-0000-000000000000}"/>
          </ac:spMkLst>
        </pc:spChg>
        <pc:spChg chg="del mod">
          <ac:chgData name="Joanna Chomko" userId="1be18044-5208-4b60-bf1f-db8b8252a67f" providerId="ADAL" clId="{B7D63B88-923C-4702-AEF6-1571DC23F94A}" dt="2022-10-20T12:41:47.708" v="312" actId="478"/>
          <ac:spMkLst>
            <pc:docMk/>
            <pc:sldMk cId="0" sldId="260"/>
            <ac:spMk id="124" creationId="{00000000-0000-0000-0000-000000000000}"/>
          </ac:spMkLst>
        </pc:spChg>
        <pc:spChg chg="del mod">
          <ac:chgData name="Joanna Chomko" userId="1be18044-5208-4b60-bf1f-db8b8252a67f" providerId="ADAL" clId="{B7D63B88-923C-4702-AEF6-1571DC23F94A}" dt="2022-10-20T12:39:29.120" v="291" actId="478"/>
          <ac:spMkLst>
            <pc:docMk/>
            <pc:sldMk cId="0" sldId="260"/>
            <ac:spMk id="125" creationId="{00000000-0000-0000-0000-000000000000}"/>
          </ac:spMkLst>
        </pc:spChg>
        <pc:grpChg chg="mod">
          <ac:chgData name="Joanna Chomko" userId="1be18044-5208-4b60-bf1f-db8b8252a67f" providerId="ADAL" clId="{B7D63B88-923C-4702-AEF6-1571DC23F94A}" dt="2022-10-20T12:42:44.030" v="315" actId="1076"/>
          <ac:grpSpMkLst>
            <pc:docMk/>
            <pc:sldMk cId="0" sldId="260"/>
            <ac:grpSpMk id="107" creationId="{00000000-0000-0000-0000-000000000000}"/>
          </ac:grpSpMkLst>
        </pc:grpChg>
        <pc:picChg chg="add mod">
          <ac:chgData name="Joanna Chomko" userId="1be18044-5208-4b60-bf1f-db8b8252a67f" providerId="ADAL" clId="{B7D63B88-923C-4702-AEF6-1571DC23F94A}" dt="2022-10-19T13:05:16.892" v="78"/>
          <ac:picMkLst>
            <pc:docMk/>
            <pc:sldMk cId="0" sldId="260"/>
            <ac:picMk id="2" creationId="{DB3D2C79-B3D3-753C-564C-4EB1506F8131}"/>
          </ac:picMkLst>
        </pc:picChg>
        <pc:picChg chg="del">
          <ac:chgData name="Joanna Chomko" userId="1be18044-5208-4b60-bf1f-db8b8252a67f" providerId="ADAL" clId="{B7D63B88-923C-4702-AEF6-1571DC23F94A}" dt="2022-10-19T13:05:16.294" v="77" actId="478"/>
          <ac:picMkLst>
            <pc:docMk/>
            <pc:sldMk cId="0" sldId="260"/>
            <ac:picMk id="126" creationId="{00000000-0000-0000-0000-000000000000}"/>
          </ac:picMkLst>
        </pc:picChg>
      </pc:sldChg>
      <pc:sldChg chg="addSp delSp modSp mod">
        <pc:chgData name="Joanna Chomko" userId="1be18044-5208-4b60-bf1f-db8b8252a67f" providerId="ADAL" clId="{B7D63B88-923C-4702-AEF6-1571DC23F94A}" dt="2022-10-19T13:07:00.051" v="115" actId="20577"/>
        <pc:sldMkLst>
          <pc:docMk/>
          <pc:sldMk cId="0" sldId="261"/>
        </pc:sldMkLst>
        <pc:spChg chg="mod">
          <ac:chgData name="Joanna Chomko" userId="1be18044-5208-4b60-bf1f-db8b8252a67f" providerId="ADAL" clId="{B7D63B88-923C-4702-AEF6-1571DC23F94A}" dt="2022-10-19T13:07:00.051" v="115" actId="20577"/>
          <ac:spMkLst>
            <pc:docMk/>
            <pc:sldMk cId="0" sldId="261"/>
            <ac:spMk id="131" creationId="{00000000-0000-0000-0000-000000000000}"/>
          </ac:spMkLst>
        </pc:spChg>
        <pc:picChg chg="add del mod">
          <ac:chgData name="Joanna Chomko" userId="1be18044-5208-4b60-bf1f-db8b8252a67f" providerId="ADAL" clId="{B7D63B88-923C-4702-AEF6-1571DC23F94A}" dt="2022-10-19T13:05:43.777" v="81"/>
          <ac:picMkLst>
            <pc:docMk/>
            <pc:sldMk cId="0" sldId="261"/>
            <ac:picMk id="2" creationId="{59577797-2B31-3983-91A9-32D7C534417A}"/>
          </ac:picMkLst>
        </pc:picChg>
        <pc:picChg chg="add del mod">
          <ac:chgData name="Joanna Chomko" userId="1be18044-5208-4b60-bf1f-db8b8252a67f" providerId="ADAL" clId="{B7D63B88-923C-4702-AEF6-1571DC23F94A}" dt="2022-10-19T13:05:58.996" v="85" actId="478"/>
          <ac:picMkLst>
            <pc:docMk/>
            <pc:sldMk cId="0" sldId="261"/>
            <ac:picMk id="4" creationId="{E0F447A2-7FFF-5D8D-7158-5A0942C384A7}"/>
          </ac:picMkLst>
        </pc:picChg>
        <pc:picChg chg="add del mod">
          <ac:chgData name="Joanna Chomko" userId="1be18044-5208-4b60-bf1f-db8b8252a67f" providerId="ADAL" clId="{B7D63B88-923C-4702-AEF6-1571DC23F94A}" dt="2022-10-19T13:06:08.892" v="88" actId="478"/>
          <ac:picMkLst>
            <pc:docMk/>
            <pc:sldMk cId="0" sldId="261"/>
            <ac:picMk id="6" creationId="{6F3E40DE-99AD-EA00-B60C-74BB9667DEB0}"/>
          </ac:picMkLst>
        </pc:picChg>
        <pc:picChg chg="add mod">
          <ac:chgData name="Joanna Chomko" userId="1be18044-5208-4b60-bf1f-db8b8252a67f" providerId="ADAL" clId="{B7D63B88-923C-4702-AEF6-1571DC23F94A}" dt="2022-10-19T13:06:40.422" v="94" actId="1076"/>
          <ac:picMkLst>
            <pc:docMk/>
            <pc:sldMk cId="0" sldId="261"/>
            <ac:picMk id="8" creationId="{F0EB9953-B4DA-EF82-2A67-4B36762A22F0}"/>
          </ac:picMkLst>
        </pc:picChg>
        <pc:picChg chg="add del">
          <ac:chgData name="Joanna Chomko" userId="1be18044-5208-4b60-bf1f-db8b8252a67f" providerId="ADAL" clId="{B7D63B88-923C-4702-AEF6-1571DC23F94A}" dt="2022-10-19T13:06:27.461" v="91" actId="478"/>
          <ac:picMkLst>
            <pc:docMk/>
            <pc:sldMk cId="0" sldId="261"/>
            <ac:picMk id="133" creationId="{00000000-0000-0000-0000-000000000000}"/>
          </ac:picMkLst>
        </pc:picChg>
      </pc:sldChg>
      <pc:sldChg chg="addSp delSp modSp mod">
        <pc:chgData name="Joanna Chomko" userId="1be18044-5208-4b60-bf1f-db8b8252a67f" providerId="ADAL" clId="{B7D63B88-923C-4702-AEF6-1571DC23F94A}" dt="2022-10-19T13:08:02.984" v="127" actId="207"/>
        <pc:sldMkLst>
          <pc:docMk/>
          <pc:sldMk cId="0" sldId="262"/>
        </pc:sldMkLst>
        <pc:spChg chg="mod">
          <ac:chgData name="Joanna Chomko" userId="1be18044-5208-4b60-bf1f-db8b8252a67f" providerId="ADAL" clId="{B7D63B88-923C-4702-AEF6-1571DC23F94A}" dt="2022-10-19T13:08:02.984" v="127" actId="207"/>
          <ac:spMkLst>
            <pc:docMk/>
            <pc:sldMk cId="0" sldId="262"/>
            <ac:spMk id="139" creationId="{00000000-0000-0000-0000-000000000000}"/>
          </ac:spMkLst>
        </pc:spChg>
        <pc:picChg chg="add mod">
          <ac:chgData name="Joanna Chomko" userId="1be18044-5208-4b60-bf1f-db8b8252a67f" providerId="ADAL" clId="{B7D63B88-923C-4702-AEF6-1571DC23F94A}" dt="2022-10-19T13:07:12" v="117"/>
          <ac:picMkLst>
            <pc:docMk/>
            <pc:sldMk cId="0" sldId="262"/>
            <ac:picMk id="2" creationId="{0FF79848-5FF5-3F4C-EEF9-D960647A3724}"/>
          </ac:picMkLst>
        </pc:picChg>
        <pc:picChg chg="del">
          <ac:chgData name="Joanna Chomko" userId="1be18044-5208-4b60-bf1f-db8b8252a67f" providerId="ADAL" clId="{B7D63B88-923C-4702-AEF6-1571DC23F94A}" dt="2022-10-19T13:07:11.586" v="116" actId="478"/>
          <ac:picMkLst>
            <pc:docMk/>
            <pc:sldMk cId="0" sldId="262"/>
            <ac:picMk id="140" creationId="{00000000-0000-0000-0000-000000000000}"/>
          </ac:picMkLst>
        </pc:picChg>
      </pc:sldChg>
      <pc:sldChg chg="addSp delSp modSp mod">
        <pc:chgData name="Joanna Chomko" userId="1be18044-5208-4b60-bf1f-db8b8252a67f" providerId="ADAL" clId="{B7D63B88-923C-4702-AEF6-1571DC23F94A}" dt="2022-10-19T13:08:12.065" v="130" actId="1076"/>
        <pc:sldMkLst>
          <pc:docMk/>
          <pc:sldMk cId="0" sldId="263"/>
        </pc:sldMkLst>
        <pc:picChg chg="add mod">
          <ac:chgData name="Joanna Chomko" userId="1be18044-5208-4b60-bf1f-db8b8252a67f" providerId="ADAL" clId="{B7D63B88-923C-4702-AEF6-1571DC23F94A}" dt="2022-10-19T13:08:12.065" v="130" actId="1076"/>
          <ac:picMkLst>
            <pc:docMk/>
            <pc:sldMk cId="0" sldId="263"/>
            <ac:picMk id="2" creationId="{7AD1F02E-7369-085C-E85D-5999B1CAE8DF}"/>
          </ac:picMkLst>
        </pc:picChg>
        <pc:picChg chg="del">
          <ac:chgData name="Joanna Chomko" userId="1be18044-5208-4b60-bf1f-db8b8252a67f" providerId="ADAL" clId="{B7D63B88-923C-4702-AEF6-1571DC23F94A}" dt="2022-10-19T13:08:07.066" v="128" actId="478"/>
          <ac:picMkLst>
            <pc:docMk/>
            <pc:sldMk cId="0" sldId="263"/>
            <ac:picMk id="147" creationId="{00000000-0000-0000-0000-000000000000}"/>
          </ac:picMkLst>
        </pc:picChg>
      </pc:sldChg>
      <pc:sldChg chg="addSp delSp modSp mod">
        <pc:chgData name="Joanna Chomko" userId="1be18044-5208-4b60-bf1f-db8b8252a67f" providerId="ADAL" clId="{B7D63B88-923C-4702-AEF6-1571DC23F94A}" dt="2022-10-19T13:09:16.073" v="135" actId="207"/>
        <pc:sldMkLst>
          <pc:docMk/>
          <pc:sldMk cId="0" sldId="264"/>
        </pc:sldMkLst>
        <pc:graphicFrameChg chg="modGraphic">
          <ac:chgData name="Joanna Chomko" userId="1be18044-5208-4b60-bf1f-db8b8252a67f" providerId="ADAL" clId="{B7D63B88-923C-4702-AEF6-1571DC23F94A}" dt="2022-10-19T13:09:16.073" v="135" actId="207"/>
          <ac:graphicFrameMkLst>
            <pc:docMk/>
            <pc:sldMk cId="0" sldId="264"/>
            <ac:graphicFrameMk id="154" creationId="{00000000-0000-0000-0000-000000000000}"/>
          </ac:graphicFrameMkLst>
        </pc:graphicFrameChg>
        <pc:picChg chg="add mod">
          <ac:chgData name="Joanna Chomko" userId="1be18044-5208-4b60-bf1f-db8b8252a67f" providerId="ADAL" clId="{B7D63B88-923C-4702-AEF6-1571DC23F94A}" dt="2022-10-19T13:08:25.491" v="134" actId="1076"/>
          <ac:picMkLst>
            <pc:docMk/>
            <pc:sldMk cId="0" sldId="264"/>
            <ac:picMk id="2" creationId="{28D9B1E9-1732-30CD-F50E-C088B74EE353}"/>
          </ac:picMkLst>
        </pc:picChg>
        <pc:picChg chg="del">
          <ac:chgData name="Joanna Chomko" userId="1be18044-5208-4b60-bf1f-db8b8252a67f" providerId="ADAL" clId="{B7D63B88-923C-4702-AEF6-1571DC23F94A}" dt="2022-10-19T13:08:18.394" v="131" actId="478"/>
          <ac:picMkLst>
            <pc:docMk/>
            <pc:sldMk cId="0" sldId="264"/>
            <ac:picMk id="153" creationId="{00000000-0000-0000-0000-000000000000}"/>
          </ac:picMkLst>
        </pc:picChg>
      </pc:sldChg>
      <pc:sldChg chg="addSp delSp modSp mod">
        <pc:chgData name="Joanna Chomko" userId="1be18044-5208-4b60-bf1f-db8b8252a67f" providerId="ADAL" clId="{B7D63B88-923C-4702-AEF6-1571DC23F94A}" dt="2022-10-19T13:09:46.578" v="142" actId="1076"/>
        <pc:sldMkLst>
          <pc:docMk/>
          <pc:sldMk cId="0" sldId="265"/>
        </pc:sldMkLst>
        <pc:picChg chg="add mod">
          <ac:chgData name="Joanna Chomko" userId="1be18044-5208-4b60-bf1f-db8b8252a67f" providerId="ADAL" clId="{B7D63B88-923C-4702-AEF6-1571DC23F94A}" dt="2022-10-19T13:09:46.578" v="142" actId="1076"/>
          <ac:picMkLst>
            <pc:docMk/>
            <pc:sldMk cId="0" sldId="265"/>
            <ac:picMk id="3" creationId="{A96C967C-5DFF-294F-BADA-5A27C231263F}"/>
          </ac:picMkLst>
        </pc:picChg>
        <pc:picChg chg="del">
          <ac:chgData name="Joanna Chomko" userId="1be18044-5208-4b60-bf1f-db8b8252a67f" providerId="ADAL" clId="{B7D63B88-923C-4702-AEF6-1571DC23F94A}" dt="2022-10-19T13:09:21.980" v="136" actId="478"/>
          <ac:picMkLst>
            <pc:docMk/>
            <pc:sldMk cId="0" sldId="265"/>
            <ac:picMk id="162" creationId="{00000000-0000-0000-0000-000000000000}"/>
          </ac:picMkLst>
        </pc:picChg>
        <pc:picChg chg="del">
          <ac:chgData name="Joanna Chomko" userId="1be18044-5208-4b60-bf1f-db8b8252a67f" providerId="ADAL" clId="{B7D63B88-923C-4702-AEF6-1571DC23F94A}" dt="2022-10-19T13:09:22.866" v="137" actId="478"/>
          <ac:picMkLst>
            <pc:docMk/>
            <pc:sldMk cId="0" sldId="265"/>
            <ac:picMk id="163" creationId="{00000000-0000-0000-0000-000000000000}"/>
          </ac:picMkLst>
        </pc:picChg>
      </pc:sldChg>
    </pc:docChg>
  </pc:docChgLst>
  <pc:docChgLst>
    <pc:chgData name="Joanna Chomko" userId="1be18044-5208-4b60-bf1f-db8b8252a67f" providerId="ADAL" clId="{5D46F066-115A-4CB3-A82A-30FC39410E00}"/>
    <pc:docChg chg="custSel modSld">
      <pc:chgData name="Joanna Chomko" userId="1be18044-5208-4b60-bf1f-db8b8252a67f" providerId="ADAL" clId="{5D46F066-115A-4CB3-A82A-30FC39410E00}" dt="2022-11-07T10:11:14.097" v="59" actId="207"/>
      <pc:docMkLst>
        <pc:docMk/>
      </pc:docMkLst>
      <pc:sldChg chg="modSp mod">
        <pc:chgData name="Joanna Chomko" userId="1be18044-5208-4b60-bf1f-db8b8252a67f" providerId="ADAL" clId="{5D46F066-115A-4CB3-A82A-30FC39410E00}" dt="2022-11-07T10:10:26.798" v="25" actId="207"/>
        <pc:sldMkLst>
          <pc:docMk/>
          <pc:sldMk cId="0" sldId="259"/>
        </pc:sldMkLst>
        <pc:spChg chg="mod">
          <ac:chgData name="Joanna Chomko" userId="1be18044-5208-4b60-bf1f-db8b8252a67f" providerId="ADAL" clId="{5D46F066-115A-4CB3-A82A-30FC39410E00}" dt="2022-11-07T10:10:26.798" v="25" actId="207"/>
          <ac:spMkLst>
            <pc:docMk/>
            <pc:sldMk cId="0" sldId="259"/>
            <ac:spMk id="100" creationId="{00000000-0000-0000-0000-000000000000}"/>
          </ac:spMkLst>
        </pc:spChg>
      </pc:sldChg>
      <pc:sldChg chg="modSp mod">
        <pc:chgData name="Joanna Chomko" userId="1be18044-5208-4b60-bf1f-db8b8252a67f" providerId="ADAL" clId="{5D46F066-115A-4CB3-A82A-30FC39410E00}" dt="2022-11-07T10:11:14.097" v="59" actId="207"/>
        <pc:sldMkLst>
          <pc:docMk/>
          <pc:sldMk cId="0" sldId="264"/>
        </pc:sldMkLst>
        <pc:spChg chg="mod">
          <ac:chgData name="Joanna Chomko" userId="1be18044-5208-4b60-bf1f-db8b8252a67f" providerId="ADAL" clId="{5D46F066-115A-4CB3-A82A-30FC39410E00}" dt="2022-11-07T10:11:14.097" v="59" actId="207"/>
          <ac:spMkLst>
            <pc:docMk/>
            <pc:sldMk cId="0" sldId="264"/>
            <ac:spMk id="152" creationId="{00000000-0000-0000-0000-000000000000}"/>
          </ac:spMkLst>
        </pc:spChg>
      </pc:sldChg>
    </pc:docChg>
  </pc:docChgLst>
  <pc:docChgLst>
    <pc:chgData name="Joanna Chomko" userId="1be18044-5208-4b60-bf1f-db8b8252a67f" providerId="ADAL" clId="{0ECD838F-C273-4BBA-A65A-1B283831984F}"/>
    <pc:docChg chg="undo custSel addSld delSld modSld sldOrd">
      <pc:chgData name="Joanna Chomko" userId="1be18044-5208-4b60-bf1f-db8b8252a67f" providerId="ADAL" clId="{0ECD838F-C273-4BBA-A65A-1B283831984F}" dt="2022-12-03T15:03:15.464" v="265"/>
      <pc:docMkLst>
        <pc:docMk/>
      </pc:docMkLst>
      <pc:sldChg chg="delSp modSp mod">
        <pc:chgData name="Joanna Chomko" userId="1be18044-5208-4b60-bf1f-db8b8252a67f" providerId="ADAL" clId="{0ECD838F-C273-4BBA-A65A-1B283831984F}" dt="2022-12-01T15:59:52.749" v="43" actId="21"/>
        <pc:sldMkLst>
          <pc:docMk/>
          <pc:sldMk cId="0" sldId="257"/>
        </pc:sldMkLst>
        <pc:spChg chg="del mod">
          <ac:chgData name="Joanna Chomko" userId="1be18044-5208-4b60-bf1f-db8b8252a67f" providerId="ADAL" clId="{0ECD838F-C273-4BBA-A65A-1B283831984F}" dt="2022-12-01T15:59:52.749" v="43" actId="21"/>
          <ac:spMkLst>
            <pc:docMk/>
            <pc:sldMk cId="0" sldId="257"/>
            <ac:spMk id="86" creationId="{00000000-0000-0000-0000-000000000000}"/>
          </ac:spMkLst>
        </pc:spChg>
      </pc:sldChg>
      <pc:sldChg chg="modSp mod">
        <pc:chgData name="Joanna Chomko" userId="1be18044-5208-4b60-bf1f-db8b8252a67f" providerId="ADAL" clId="{0ECD838F-C273-4BBA-A65A-1B283831984F}" dt="2022-12-01T15:45:59.421" v="41" actId="255"/>
        <pc:sldMkLst>
          <pc:docMk/>
          <pc:sldMk cId="0" sldId="258"/>
        </pc:sldMkLst>
        <pc:spChg chg="mod">
          <ac:chgData name="Joanna Chomko" userId="1be18044-5208-4b60-bf1f-db8b8252a67f" providerId="ADAL" clId="{0ECD838F-C273-4BBA-A65A-1B283831984F}" dt="2022-12-01T15:45:59.421" v="41" actId="255"/>
          <ac:spMkLst>
            <pc:docMk/>
            <pc:sldMk cId="0" sldId="258"/>
            <ac:spMk id="92" creationId="{00000000-0000-0000-0000-000000000000}"/>
          </ac:spMkLst>
        </pc:spChg>
      </pc:sldChg>
      <pc:sldChg chg="modSp mod ord">
        <pc:chgData name="Joanna Chomko" userId="1be18044-5208-4b60-bf1f-db8b8252a67f" providerId="ADAL" clId="{0ECD838F-C273-4BBA-A65A-1B283831984F}" dt="2022-12-03T15:03:15.464" v="265"/>
        <pc:sldMkLst>
          <pc:docMk/>
          <pc:sldMk cId="0" sldId="259"/>
        </pc:sldMkLst>
        <pc:spChg chg="mod">
          <ac:chgData name="Joanna Chomko" userId="1be18044-5208-4b60-bf1f-db8b8252a67f" providerId="ADAL" clId="{0ECD838F-C273-4BBA-A65A-1B283831984F}" dt="2022-12-03T14:49:19.254" v="153" actId="113"/>
          <ac:spMkLst>
            <pc:docMk/>
            <pc:sldMk cId="0" sldId="259"/>
            <ac:spMk id="99" creationId="{00000000-0000-0000-0000-000000000000}"/>
          </ac:spMkLst>
        </pc:spChg>
        <pc:spChg chg="mod">
          <ac:chgData name="Joanna Chomko" userId="1be18044-5208-4b60-bf1f-db8b8252a67f" providerId="ADAL" clId="{0ECD838F-C273-4BBA-A65A-1B283831984F}" dt="2022-12-03T15:03:15.464" v="265"/>
          <ac:spMkLst>
            <pc:docMk/>
            <pc:sldMk cId="0" sldId="259"/>
            <ac:spMk id="100" creationId="{00000000-0000-0000-0000-000000000000}"/>
          </ac:spMkLst>
        </pc:spChg>
      </pc:sldChg>
      <pc:sldChg chg="modSp mod ord">
        <pc:chgData name="Joanna Chomko" userId="1be18044-5208-4b60-bf1f-db8b8252a67f" providerId="ADAL" clId="{0ECD838F-C273-4BBA-A65A-1B283831984F}" dt="2022-12-03T14:50:37.074" v="160" actId="113"/>
        <pc:sldMkLst>
          <pc:docMk/>
          <pc:sldMk cId="0" sldId="262"/>
        </pc:sldMkLst>
        <pc:spChg chg="mod">
          <ac:chgData name="Joanna Chomko" userId="1be18044-5208-4b60-bf1f-db8b8252a67f" providerId="ADAL" clId="{0ECD838F-C273-4BBA-A65A-1B283831984F}" dt="2022-12-03T14:50:37.074" v="160" actId="113"/>
          <ac:spMkLst>
            <pc:docMk/>
            <pc:sldMk cId="0" sldId="262"/>
            <ac:spMk id="139" creationId="{00000000-0000-0000-0000-000000000000}"/>
          </ac:spMkLst>
        </pc:spChg>
      </pc:sldChg>
      <pc:sldChg chg="modSp mod">
        <pc:chgData name="Joanna Chomko" userId="1be18044-5208-4b60-bf1f-db8b8252a67f" providerId="ADAL" clId="{0ECD838F-C273-4BBA-A65A-1B283831984F}" dt="2022-12-01T16:09:57.515" v="107" actId="20577"/>
        <pc:sldMkLst>
          <pc:docMk/>
          <pc:sldMk cId="0" sldId="263"/>
        </pc:sldMkLst>
        <pc:graphicFrameChg chg="modGraphic">
          <ac:chgData name="Joanna Chomko" userId="1be18044-5208-4b60-bf1f-db8b8252a67f" providerId="ADAL" clId="{0ECD838F-C273-4BBA-A65A-1B283831984F}" dt="2022-12-01T16:09:57.515" v="107" actId="20577"/>
          <ac:graphicFrameMkLst>
            <pc:docMk/>
            <pc:sldMk cId="0" sldId="263"/>
            <ac:graphicFrameMk id="146" creationId="{00000000-0000-0000-0000-000000000000}"/>
          </ac:graphicFrameMkLst>
        </pc:graphicFrameChg>
      </pc:sldChg>
      <pc:sldChg chg="addSp delSp modSp mod">
        <pc:chgData name="Joanna Chomko" userId="1be18044-5208-4b60-bf1f-db8b8252a67f" providerId="ADAL" clId="{0ECD838F-C273-4BBA-A65A-1B283831984F}" dt="2022-12-03T15:01:30.048" v="262" actId="1076"/>
        <pc:sldMkLst>
          <pc:docMk/>
          <pc:sldMk cId="0" sldId="264"/>
        </pc:sldMkLst>
        <pc:spChg chg="mod">
          <ac:chgData name="Joanna Chomko" userId="1be18044-5208-4b60-bf1f-db8b8252a67f" providerId="ADAL" clId="{0ECD838F-C273-4BBA-A65A-1B283831984F}" dt="2022-12-03T14:51:50.549" v="170" actId="20577"/>
          <ac:spMkLst>
            <pc:docMk/>
            <pc:sldMk cId="0" sldId="264"/>
            <ac:spMk id="152" creationId="{00000000-0000-0000-0000-000000000000}"/>
          </ac:spMkLst>
        </pc:spChg>
        <pc:graphicFrameChg chg="add mod modGraphic">
          <ac:chgData name="Joanna Chomko" userId="1be18044-5208-4b60-bf1f-db8b8252a67f" providerId="ADAL" clId="{0ECD838F-C273-4BBA-A65A-1B283831984F}" dt="2022-12-03T15:01:25.321" v="261" actId="1076"/>
          <ac:graphicFrameMkLst>
            <pc:docMk/>
            <pc:sldMk cId="0" sldId="264"/>
            <ac:graphicFrameMk id="3" creationId="{3468D339-3335-1ED8-2965-E78CF436838E}"/>
          </ac:graphicFrameMkLst>
        </pc:graphicFrameChg>
        <pc:graphicFrameChg chg="del mod modGraphic">
          <ac:chgData name="Joanna Chomko" userId="1be18044-5208-4b60-bf1f-db8b8252a67f" providerId="ADAL" clId="{0ECD838F-C273-4BBA-A65A-1B283831984F}" dt="2022-12-03T14:55:17.979" v="188" actId="21"/>
          <ac:graphicFrameMkLst>
            <pc:docMk/>
            <pc:sldMk cId="0" sldId="264"/>
            <ac:graphicFrameMk id="154" creationId="{00000000-0000-0000-0000-000000000000}"/>
          </ac:graphicFrameMkLst>
        </pc:graphicFrameChg>
        <pc:picChg chg="add mod">
          <ac:chgData name="Joanna Chomko" userId="1be18044-5208-4b60-bf1f-db8b8252a67f" providerId="ADAL" clId="{0ECD838F-C273-4BBA-A65A-1B283831984F}" dt="2022-12-03T15:01:30.048" v="262" actId="1076"/>
          <ac:picMkLst>
            <pc:docMk/>
            <pc:sldMk cId="0" sldId="264"/>
            <ac:picMk id="5" creationId="{EC860F04-1294-241A-4648-485C54E6A28B}"/>
          </ac:picMkLst>
        </pc:picChg>
        <pc:picChg chg="mod">
          <ac:chgData name="Joanna Chomko" userId="1be18044-5208-4b60-bf1f-db8b8252a67f" providerId="ADAL" clId="{0ECD838F-C273-4BBA-A65A-1B283831984F}" dt="2022-12-03T15:00:50.971" v="255" actId="1076"/>
          <ac:picMkLst>
            <pc:docMk/>
            <pc:sldMk cId="0" sldId="264"/>
            <ac:picMk id="155" creationId="{00000000-0000-0000-0000-000000000000}"/>
          </ac:picMkLst>
        </pc:picChg>
        <pc:picChg chg="mod">
          <ac:chgData name="Joanna Chomko" userId="1be18044-5208-4b60-bf1f-db8b8252a67f" providerId="ADAL" clId="{0ECD838F-C273-4BBA-A65A-1B283831984F}" dt="2022-12-03T15:01:18.215" v="260" actId="1076"/>
          <ac:picMkLst>
            <pc:docMk/>
            <pc:sldMk cId="0" sldId="264"/>
            <ac:picMk id="156" creationId="{00000000-0000-0000-0000-000000000000}"/>
          </ac:picMkLst>
        </pc:picChg>
      </pc:sldChg>
      <pc:sldChg chg="modSp add del mod">
        <pc:chgData name="Joanna Chomko" userId="1be18044-5208-4b60-bf1f-db8b8252a67f" providerId="ADAL" clId="{0ECD838F-C273-4BBA-A65A-1B283831984F}" dt="2022-12-03T14:50:03.340" v="156" actId="2696"/>
        <pc:sldMkLst>
          <pc:docMk/>
          <pc:sldMk cId="3511611780" sldId="266"/>
        </pc:sldMkLst>
        <pc:spChg chg="mod">
          <ac:chgData name="Joanna Chomko" userId="1be18044-5208-4b60-bf1f-db8b8252a67f" providerId="ADAL" clId="{0ECD838F-C273-4BBA-A65A-1B283831984F}" dt="2022-12-03T14:46:14.133" v="112" actId="27636"/>
          <ac:spMkLst>
            <pc:docMk/>
            <pc:sldMk cId="3511611780" sldId="266"/>
            <ac:spMk id="10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723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7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Przestrzeń na interakcję z osobami, które słuchają prezentacji. 5 minut.</a:t>
            </a: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Definicja ma charakter poglądowy. Tutaj zapewne dobrze będzie skonfrontować ją z sugestiami uczestników i uczestniczek z poprzedniego slajdu.</a:t>
            </a:r>
            <a:endParaRPr dirty="0"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Może warto dodatkowo zapytać uczestników i uczestniczki, jakie są ich motywacje do brania udziału w procesie.</a:t>
            </a: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Transparentność - bardzo ważne jest to, by wszyscy członkowie społeczności szkolnej dysponowali pełną (i zrozumiałą dla siebie) informacją o całym procesie. Zasady szkolnego budżetu powinny być spisane i upublicznione, każdy powinien mieć do nich dostęp – od samego początku trzeba więc zadbać o szeroką kampanię informacyjną. Ponadto, ustalone zasady muszą być czytelne dla wszystkich grup w społeczności – w innym razie nie można oczekiwać od nich świadomego uczestnictwa w procesie. Warto przede wszystkim zwrócić uwagę na to w szkołach podstawowych, gdzie najmłodsi uczniowie – by zrozumieć, na czym polega szkolny budżet – wymagają dostosowanych do swoich potrzeb narzędzi czy środków przekazu (na przykład obrazków zamiast wielostronicowego regulaminu i częstszych, ale podzielonych na mniejsze części, komunikatów przypominających o procesie). Transparentność jest też potrzebna na etapie weryfikacji zgłoszonych projektów (autorzy powinni wiedzieć, na jakiej podstawie ich projekty są oceniane, i muszą otrzymać informację zwrotną na ich temat) oraz ich wyboru (społeczność szkolna powinna nie tylko poznać jego zasady, lecz także same wyniki). Dodatkowo, jeśli już w trakcie procesu zajdzie potrzeba wprowadzenia zmian w zasadach szkolnego budżetu, powinny one zostać wprowadzone w sposób jawny. Należy o nich poinformować społeczność szkolną, podając uzasadnienie.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Równość - ważną wartością, która sprawia, że wszyscy członkowie społeczności szkolnej czują się współodpowiedzialni za szkolny budżet, jest równość. Oznacza ona na przykład to, że zasady tworzone są w gronie przedstawicieli i przedstawicielek wszystkich grup w społeczności szkolnej współpracujących na równych prawach.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Powszechność - ze swej nazwy szkolny budżet to proces obejmujący całą szkołę, a przecież nie tworzą jej tylko dzieci i młodzież (taki budżet lepiej wtedy nazwać uczniowskim). Praktyka bywa różna, ale – czerpiąc z naszych doświadczeń – uznajemy za wartość danie wszystkim grupom w społeczności szkolnej szansy udziału w szkolnym budżecie, choćby tylko na wybranym jego etapie. Mamy przy tym świadomość, że taki wybór pociąga za sobą więcej pracy i wiąże się z pewnym ryzykiem „nierównowagi sił” między osobami młodymi i dorosłymi (większą skalą oddziaływania nauczycieli, ich wyższymi kompetencjami itp.).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Dobrowolność - uczestnictwo w szkolnym budżecie, aby przyniosło w przyszłości korzyści i było dobrym doświadczeniem dla szkoły, powinno być dobrowolne. Naciskanie na wzięcie udziału w procesie przyniesie raczej odwrotny efekt. Nikt nie powinien czuć, że szkolny budżet jest odgórnie nałożonym obowiązkiem. Warto więc unikać rozwiązań, które domyślnie zakładają uczestnictwo wszystkich uczniów i uczennic, na przykład na etapie wyboru projektów (powinno im przysługiwać prawo do niegłosowania). Odradzamy używanie zachęt do udziału w szkolnym budżecie w postaci oceny z zachowania. Nie znaczy to oczywiście, że nie warto docenić wszystkich, którzy zaangażowali się w proces (można podsumować szkolny budżet podczas apelu albo na stronie internetowej szkoły). Największą nagrodą dla jego uczestników powinno być jednak poczucie, że czyjś pomysł lub głos realnie zmienił szkołę.</a:t>
            </a: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Przedstawione kroki mają charakter przykładowy.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W ramach spotkań wstępnych z zespołem roboczym wypracowany zostanie harmonogram dostosowany do potrzeb szkoły. Najważniejszym zadaniem zespołu roboczego jest wspólne stworzenie regulaminu szkolnego budżetu. Na tym etapie członkowie zespołu powinni rozstrzygnąć, jak w szczegółach ma wyglądać cały proces.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Etap generowania pomysłów ma na celu zachęcić wszystkich do wymyślenia i napisania swoich projektów. Na tym etapie bardzo przyda się wsparcie nie tylko całego zespołu roboczego, lecz także opiekunów samorządu uczniowskiego i wychowawców klas, którzy mogliby wziąć na siebie realizację części zadań.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W ramach pisania i składania wniosków powinny odbyć się także konsultacje oraz indywidualne warsztaty, mające na celu wsparcie osób czy grup chcących zaproponować projekty do budżetu. W dużej mierze to od stopnia zaangażowania zespołu roboczego (i innych osób gotowych go wesprzeć, na przykład wychowawców) zależy, ile projektów uda się stworzyć i jakiej będą jakości.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Etap sprawdzenia projektów wymaga od zespołu roboczego naprawdę wytężonej pracy, dlatego jeśli to tylko możliwe, warto się nią podzielić i doprosić do niej również osoby spoza zespołu (pracowników szkolnej księgowości i administracji oraz kadrę nauczycielską). Z weryfikacją projektów nie należy też czekać na zakończenie wcześniejszego etapu. Lepiej robić to na bieżąco – dzięki temu praca będzie przebiegać szybciej.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Na etapie promocji projektów autorzy i autorki projektów przejmują stery – to przede wszystkim od nich zależy, jak będą przekonywać pozostałych do wybrania ich projektu. Oczywiście, sposoby promocji częściowo wynikają z zapisów regulaminu, ale jest tu też dużo miejsca na kreatywność i nieszablonowe pomysły. To ważny moment, bo uczy brać odpowiedzialność za swój pomysł i wychodzić z inicjatywą, ale wymaga też wsparcia i animacji ze strony koordynatora (koordynatorki) i zespołu roboczego. Na promocję warto poświęcić więcej czasu (przynajmniej tydzień), żeby wszyscy zdążyli poznać projekty, porozmawiać z ich autorami i mieli czas na przemyślenie swojego wyboru.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Podobnie jak poprzednie kroki szkolnego budżetu, wybór projektów odbywa się zgodnie z ustalonym na samym początku regulaminem. Ponieważ jest to decydujący etap całego procesu, warto przed jego rozpoczęciem przypomnieć wszystkim zasady wyboru (zwłaszcza gdyby miał przebiegać w drodze deliberacji, a nie zwykłego głosowania) oraz projekty, spomiędzy których będzie można wybierać – tak, żeby cała społeczność szkolna mogła zadecydować w sposób świadomy. W szkołach podstawowych można je wszystkie przedstawić dosłownie tuż przed samym wyborem, żeby najmłodsze dzieci miały je na świeżo w pamięci.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Gdy projekty są już wybrane, trzeba powiadomić społeczność szkolną o wynikach! Kiedy znamy już wyniki, nie pozostaje nic innego, jak tylko zrealizować wybrane projekty. Oczywiście, im szybciej to zrobimy, tym lepiej – na pewno warto zdążyć przed wakacjami, żeby nie pozbawiać uczniów najstarszych klas możliwości skorzystania z efektów szkolnego budżetu.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Każde działanie zawsze można zrobić lepiej. Ewaluacja służy właśnie temu, żeby zauważyć, co się udało, oraz uniknąć w przyszłości potknięć i błędów popełnionych za pierwszym razem. Choć wiemy, że w życiu szkoły czas jest na wagę złota i zawsze go brakuje, to warto poświęcić go na krytyczną ocenę szkolnego budżetu.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Promocja szkolnego budżetu odbywa się na każdym z wyróżnionych etapów działania.</a:t>
            </a: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Źródła wiedzy dla chętnych</a:t>
            </a: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609600" y="81884"/>
            <a:ext cx="10972800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BD5"/>
              </a:buClr>
              <a:buSzPts val="3200"/>
              <a:buFont typeface="Lato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076" algn="l">
              <a:spcBef>
                <a:spcPts val="600"/>
              </a:spcBef>
              <a:spcAft>
                <a:spcPts val="0"/>
              </a:spcAft>
              <a:buSzPts val="1976"/>
              <a:buFont typeface="Arial"/>
              <a:buChar char="•"/>
              <a:defRPr/>
            </a:lvl1pPr>
            <a:lvl2pPr marL="914400" lvl="1" indent="-339597" algn="l">
              <a:spcBef>
                <a:spcPts val="500"/>
              </a:spcBef>
              <a:spcAft>
                <a:spcPts val="0"/>
              </a:spcAft>
              <a:buSzPts val="1748"/>
              <a:buFont typeface="Arial"/>
              <a:buChar char="•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Font typeface="Arial"/>
              <a:buChar char="•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główek sekcji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1607457" y="4310742"/>
            <a:ext cx="904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tuł i zawartość">
  <p:cSld name="1_Tytuł i zawartość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/>
          <p:nvPr/>
        </p:nvSpPr>
        <p:spPr>
          <a:xfrm>
            <a:off x="0" y="0"/>
            <a:ext cx="12192000" cy="6313714"/>
          </a:xfrm>
          <a:prstGeom prst="rect">
            <a:avLst/>
          </a:prstGeom>
          <a:solidFill>
            <a:srgbClr val="00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609600" y="81884"/>
            <a:ext cx="10972800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076" algn="l">
              <a:spcBef>
                <a:spcPts val="600"/>
              </a:spcBef>
              <a:spcAft>
                <a:spcPts val="0"/>
              </a:spcAft>
              <a:buSzPts val="1976"/>
              <a:buFont typeface="Arial"/>
              <a:buChar char="•"/>
              <a:defRPr>
                <a:solidFill>
                  <a:schemeClr val="lt1"/>
                </a:solidFill>
              </a:defRPr>
            </a:lvl1pPr>
            <a:lvl2pPr marL="914400" lvl="1" indent="-339597" algn="l">
              <a:spcBef>
                <a:spcPts val="500"/>
              </a:spcBef>
              <a:spcAft>
                <a:spcPts val="0"/>
              </a:spcAft>
              <a:buSzPts val="1748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371600" lvl="2" indent="-325119" algn="l">
              <a:spcBef>
                <a:spcPts val="500"/>
              </a:spcBef>
              <a:spcAft>
                <a:spcPts val="0"/>
              </a:spcAft>
              <a:buSzPts val="1520"/>
              <a:buChar char="🞂"/>
              <a:defRPr>
                <a:solidFill>
                  <a:schemeClr val="lt1"/>
                </a:solidFill>
              </a:defRPr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główek sekcji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1607457" y="4310742"/>
            <a:ext cx="904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>
  <p:cSld name="Dwa elementy zawartości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5388864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•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•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6176264" y="1216152"/>
            <a:ext cx="5388864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•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•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BD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>
  <p:cSld name="Porównani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2"/>
          </p:nvPr>
        </p:nvSpPr>
        <p:spPr>
          <a:xfrm>
            <a:off x="6197601" y="1295400"/>
            <a:ext cx="538903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3"/>
          </p:nvPr>
        </p:nvSpPr>
        <p:spPr>
          <a:xfrm>
            <a:off x="609600" y="2133600"/>
            <a:ext cx="53848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•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•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4"/>
          </p:nvPr>
        </p:nvSpPr>
        <p:spPr>
          <a:xfrm>
            <a:off x="6197600" y="2133600"/>
            <a:ext cx="53848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•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•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BD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t i 3 zdjęcia pion">
  <p:cSld name="txt i 3 zdjęcia p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7358743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BD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6128657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076" algn="l">
              <a:spcBef>
                <a:spcPts val="600"/>
              </a:spcBef>
              <a:spcAft>
                <a:spcPts val="0"/>
              </a:spcAft>
              <a:buSzPts val="1976"/>
              <a:buFont typeface="Arial"/>
              <a:buChar char="•"/>
              <a:defRPr/>
            </a:lvl1pPr>
            <a:lvl2pPr marL="914400" lvl="1" indent="-339597" algn="l">
              <a:spcBef>
                <a:spcPts val="500"/>
              </a:spcBef>
              <a:spcAft>
                <a:spcPts val="0"/>
              </a:spcAft>
              <a:buSzPts val="1748"/>
              <a:buFont typeface="Arial"/>
              <a:buChar char="•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Font typeface="Arial"/>
              <a:buChar char="•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>
            <a:spLocks noGrp="1"/>
          </p:cNvSpPr>
          <p:nvPr>
            <p:ph type="pic" idx="2"/>
          </p:nvPr>
        </p:nvSpPr>
        <p:spPr>
          <a:xfrm>
            <a:off x="8371114" y="4561114"/>
            <a:ext cx="3820885" cy="2296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525" tIns="38250" rIns="76525" bIns="3825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08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5882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>
            <a:spLocks noGrp="1"/>
          </p:cNvSpPr>
          <p:nvPr>
            <p:ph type="pic" idx="3"/>
          </p:nvPr>
        </p:nvSpPr>
        <p:spPr>
          <a:xfrm>
            <a:off x="8371114" y="2268484"/>
            <a:ext cx="3820885" cy="2296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525" tIns="38250" rIns="76525" bIns="3825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08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5882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0" name="Google Shape;50;p21"/>
          <p:cNvSpPr>
            <a:spLocks noGrp="1"/>
          </p:cNvSpPr>
          <p:nvPr>
            <p:ph type="pic" idx="4"/>
          </p:nvPr>
        </p:nvSpPr>
        <p:spPr>
          <a:xfrm>
            <a:off x="8371114" y="-38270"/>
            <a:ext cx="3820885" cy="2296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525" tIns="38250" rIns="76525" bIns="3825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08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5882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t i 3 zdjęcia">
  <p:cSld name="txt i 3 zdjęci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BD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>
            <a:spLocks noGrp="1"/>
          </p:cNvSpPr>
          <p:nvPr>
            <p:ph type="pic" idx="2"/>
          </p:nvPr>
        </p:nvSpPr>
        <p:spPr>
          <a:xfrm>
            <a:off x="1" y="4158343"/>
            <a:ext cx="4071256" cy="26996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525" tIns="38250" rIns="76525" bIns="3825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08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5882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>
            <a:spLocks noGrp="1"/>
          </p:cNvSpPr>
          <p:nvPr>
            <p:ph type="pic" idx="3"/>
          </p:nvPr>
        </p:nvSpPr>
        <p:spPr>
          <a:xfrm>
            <a:off x="4079776" y="4158343"/>
            <a:ext cx="4071256" cy="26996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525" tIns="38250" rIns="76525" bIns="3825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08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5882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>
            <a:spLocks noGrp="1"/>
          </p:cNvSpPr>
          <p:nvPr>
            <p:ph type="pic" idx="4"/>
          </p:nvPr>
        </p:nvSpPr>
        <p:spPr>
          <a:xfrm>
            <a:off x="8112224" y="4158343"/>
            <a:ext cx="4071256" cy="26996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525" tIns="38250" rIns="76525" bIns="3825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08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5882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766987" cy="276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076" algn="l">
              <a:spcBef>
                <a:spcPts val="600"/>
              </a:spcBef>
              <a:spcAft>
                <a:spcPts val="0"/>
              </a:spcAft>
              <a:buSzPts val="1976"/>
              <a:buChar char="•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•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sło z 4 zdjęciami">
  <p:cSld name="Hasło z 4 zdjęciami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>
            <a:spLocks noGrp="1"/>
          </p:cNvSpPr>
          <p:nvPr>
            <p:ph type="pic" idx="2"/>
          </p:nvPr>
        </p:nvSpPr>
        <p:spPr>
          <a:xfrm>
            <a:off x="6096000" y="-1"/>
            <a:ext cx="6106887" cy="28520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525" tIns="38250" rIns="76525" bIns="3825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08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5882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9" name="Google Shape;59;p23"/>
          <p:cNvSpPr>
            <a:spLocks noGrp="1"/>
          </p:cNvSpPr>
          <p:nvPr>
            <p:ph type="pic" idx="3"/>
          </p:nvPr>
        </p:nvSpPr>
        <p:spPr>
          <a:xfrm>
            <a:off x="0" y="-1"/>
            <a:ext cx="6106887" cy="28520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525" tIns="38250" rIns="76525" bIns="3825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08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5882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0" name="Google Shape;60;p23"/>
          <p:cNvSpPr/>
          <p:nvPr/>
        </p:nvSpPr>
        <p:spPr>
          <a:xfrm>
            <a:off x="0" y="2841178"/>
            <a:ext cx="12192000" cy="892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Google Shape;61;p23"/>
          <p:cNvSpPr>
            <a:spLocks noGrp="1"/>
          </p:cNvSpPr>
          <p:nvPr>
            <p:ph type="pic" idx="4"/>
          </p:nvPr>
        </p:nvSpPr>
        <p:spPr>
          <a:xfrm>
            <a:off x="-21772" y="3722915"/>
            <a:ext cx="6106887" cy="31350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525" tIns="38250" rIns="76525" bIns="3825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08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5882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>
            <a:spLocks noGrp="1"/>
          </p:cNvSpPr>
          <p:nvPr>
            <p:ph type="pic" idx="5"/>
          </p:nvPr>
        </p:nvSpPr>
        <p:spPr>
          <a:xfrm>
            <a:off x="6074229" y="3722915"/>
            <a:ext cx="6117771" cy="31350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525" tIns="38250" rIns="76525" bIns="3825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08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5882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0" y="2950029"/>
            <a:ext cx="12192000" cy="6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sz="4000" b="1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asło z 4 zdjęciami">
  <p:cSld name="1_Hasło z 4 zdjęciami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525" tIns="38250" rIns="76525" bIns="3825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08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5882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09600" y="81884"/>
            <a:ext cx="10972800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BD5"/>
              </a:buClr>
              <a:buSzPts val="3200"/>
              <a:buFont typeface="Lato"/>
              <a:buNone/>
              <a:defRPr sz="3200" b="1" i="0" u="none" strike="noStrike" cap="none">
                <a:solidFill>
                  <a:srgbClr val="009BD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766987" cy="480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07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959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5119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ts val="0"/>
              </a:spcAft>
              <a:buClr>
                <a:srgbClr val="005882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972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/>
          <p:nvPr/>
        </p:nvSpPr>
        <p:spPr>
          <a:xfrm>
            <a:off x="212272" y="6321875"/>
            <a:ext cx="1597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8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8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609600" y="81884"/>
            <a:ext cx="10972800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BD5"/>
              </a:buClr>
              <a:buSzPts val="3200"/>
              <a:buFont typeface="Lato"/>
              <a:buNone/>
              <a:defRPr sz="3200" b="1" i="0" u="none" strike="noStrike" cap="none">
                <a:solidFill>
                  <a:srgbClr val="009BD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766987" cy="480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07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959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Arial"/>
              <a:buChar char="•"/>
              <a:defRPr sz="23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5119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ts val="0"/>
              </a:spcAft>
              <a:buClr>
                <a:srgbClr val="005882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972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212272" y="6321875"/>
            <a:ext cx="1597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8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oledialogu.org.pl/mlodziez-i-budzet-partycypacyjny-otwieranie-drzwi-do-demokracji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poledialogu.org.pl/szkolny-budzet-obywatelski-o-szansie-na-deliberacje-w-szkol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oledialogu.org.pl/szkolny-budzet-partycypacyjny-wskazowki-dla-poczatkujacych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53BEB59-4D35-0E27-85CA-A2D0C1D5DE64}"/>
              </a:ext>
            </a:extLst>
          </p:cNvPr>
          <p:cNvSpPr/>
          <p:nvPr/>
        </p:nvSpPr>
        <p:spPr>
          <a:xfrm>
            <a:off x="0" y="5388429"/>
            <a:ext cx="12192000" cy="14695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19AFA490-E943-3201-6E9D-362C85AC0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85" y="3922257"/>
            <a:ext cx="8131629" cy="4574042"/>
          </a:xfrm>
          <a:prstGeom prst="rect">
            <a:avLst/>
          </a:prstGeom>
        </p:spPr>
      </p:pic>
      <p:sp>
        <p:nvSpPr>
          <p:cNvPr id="3" name="Google Shape;78;p1">
            <a:extLst>
              <a:ext uri="{FF2B5EF4-FFF2-40B4-BE49-F238E27FC236}">
                <a16:creationId xmlns:a16="http://schemas.microsoft.com/office/drawing/2014/main" id="{119135CE-7775-CA33-C6EF-C6650D63C47C}"/>
              </a:ext>
            </a:extLst>
          </p:cNvPr>
          <p:cNvSpPr txBox="1">
            <a:spLocks/>
          </p:cNvSpPr>
          <p:nvPr/>
        </p:nvSpPr>
        <p:spPr>
          <a:xfrm>
            <a:off x="1081312" y="3937912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68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16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882"/>
              </a:buClr>
              <a:buSzPts val="98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350"/>
              <a:buFont typeface="Noto Sans Symbols"/>
              <a:buChar char="🞂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43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3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3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1350"/>
              <a:buFont typeface="Noto Sans Symbols"/>
              <a:buChar char="🞂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pl-PL"/>
              <a:t>Cele oraz idee projektu „Szkolny Budżet Obywatelski w Warszawie”</a:t>
            </a:r>
            <a:endParaRPr lang="pl-PL" dirty="0"/>
          </a:p>
        </p:txBody>
      </p:sp>
      <p:sp>
        <p:nvSpPr>
          <p:cNvPr id="5" name="Google Shape;77;p1">
            <a:extLst>
              <a:ext uri="{FF2B5EF4-FFF2-40B4-BE49-F238E27FC236}">
                <a16:creationId xmlns:a16="http://schemas.microsoft.com/office/drawing/2014/main" id="{DEF1BF3E-BDC5-0AD9-1AF2-083276E225F6}"/>
              </a:ext>
            </a:extLst>
          </p:cNvPr>
          <p:cNvSpPr txBox="1">
            <a:spLocks/>
          </p:cNvSpPr>
          <p:nvPr/>
        </p:nvSpPr>
        <p:spPr>
          <a:xfrm>
            <a:off x="1081312" y="1592054"/>
            <a:ext cx="10405196" cy="20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5400"/>
            </a:pPr>
            <a:r>
              <a:rPr lang="pl-PL" sz="5400" dirty="0"/>
              <a:t>Szkolny Budżet Obywatelski w Warszawie</a:t>
            </a:r>
          </a:p>
        </p:txBody>
      </p:sp>
    </p:spTree>
    <p:extLst>
      <p:ext uri="{BB962C8B-B14F-4D97-AF65-F5344CB8AC3E}">
        <p14:creationId xmlns:p14="http://schemas.microsoft.com/office/powerpoint/2010/main" val="11974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1415142" y="2394857"/>
            <a:ext cx="9144000" cy="132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lang="pl-PL" dirty="0"/>
              <a:t>Dziękujemy za uwagę</a:t>
            </a:r>
            <a:endParaRPr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53BEB59-4D35-0E27-85CA-A2D0C1D5DE64}"/>
              </a:ext>
            </a:extLst>
          </p:cNvPr>
          <p:cNvSpPr/>
          <p:nvPr/>
        </p:nvSpPr>
        <p:spPr>
          <a:xfrm>
            <a:off x="0" y="5388429"/>
            <a:ext cx="12192000" cy="14695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19AFA490-E943-3201-6E9D-362C85AC0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85" y="3922257"/>
            <a:ext cx="8131629" cy="45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1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lang="pl-PL" dirty="0"/>
              <a:t>Czym jest Szkolny Budżet Obywatelski?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609600" y="81884"/>
            <a:ext cx="10972800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BD5"/>
              </a:buClr>
              <a:buSzPts val="3200"/>
              <a:buFont typeface="Lato"/>
              <a:buNone/>
            </a:pPr>
            <a:r>
              <a:rPr lang="pl-PL"/>
              <a:t>Szkolny Budżet Obywatelski</a:t>
            </a:r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28"/>
              <a:buNone/>
            </a:pPr>
            <a:r>
              <a:rPr lang="pl-PL" sz="2800" dirty="0"/>
              <a:t>Proces, w którym </a:t>
            </a:r>
            <a:r>
              <a:rPr lang="pl-PL" sz="2800" b="1" dirty="0"/>
              <a:t>o przeznaczeniu części szkolnego budżetu</a:t>
            </a:r>
            <a:r>
              <a:rPr lang="pl-PL" sz="2800" dirty="0"/>
              <a:t> (wyznaczonej najczęściej przez dyrekcję lub rodziców) </a:t>
            </a:r>
            <a:r>
              <a:rPr lang="pl-PL" sz="2800" b="1" dirty="0"/>
              <a:t>decyduje społeczność szkolna.</a:t>
            </a:r>
            <a:endParaRPr sz="28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128"/>
              <a:buNone/>
            </a:pPr>
            <a:endParaRPr sz="2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128"/>
              <a:buNone/>
            </a:pPr>
            <a:r>
              <a:rPr lang="pl-PL" sz="2800" dirty="0"/>
              <a:t>Uczniowie i uczennice, a także rodzice, nauczyciele i nauczycielki czy inni pracownicy i pracowniczki szkoły, zgłaszają pomysły, tworzą projekty, a następnie sami wybierają te, które ich zdaniem są najbardziej atrakcyjne i potrzebne.</a:t>
            </a:r>
            <a:endParaRPr sz="2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128"/>
              <a:buNone/>
            </a:pPr>
            <a:endParaRPr sz="2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128"/>
              <a:buNone/>
            </a:pPr>
            <a:r>
              <a:rPr lang="pl-PL" sz="2800" dirty="0"/>
              <a:t>Znany także jako Szkolny Budżet Partycypacyjny.</a:t>
            </a:r>
            <a:endParaRPr sz="28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A0E5200-E97E-E30D-DE16-159562316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001" y="-145126"/>
            <a:ext cx="3118506" cy="19231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609600" y="81884"/>
            <a:ext cx="10972800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BD5"/>
              </a:buClr>
              <a:buSzPts val="3200"/>
              <a:buFont typeface="Lato"/>
              <a:buNone/>
            </a:pPr>
            <a:r>
              <a:rPr lang="pl-PL" dirty="0"/>
              <a:t>Dlaczego warto zrealizować SBO?</a:t>
            </a:r>
            <a:endParaRPr dirty="0"/>
          </a:p>
        </p:txBody>
      </p:sp>
      <p:sp>
        <p:nvSpPr>
          <p:cNvPr id="99" name="Google Shape;99;p4"/>
          <p:cNvSpPr/>
          <p:nvPr/>
        </p:nvSpPr>
        <p:spPr>
          <a:xfrm>
            <a:off x="932815" y="1583673"/>
            <a:ext cx="4717973" cy="448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l-PL" sz="24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ExtraBold"/>
              </a:rPr>
              <a:t>pozwala</a:t>
            </a:r>
            <a:r>
              <a:rPr lang="pl-PL" sz="24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Medium"/>
              </a:rPr>
              <a:t> </a:t>
            </a:r>
            <a:r>
              <a:rPr lang="pl-PL" sz="24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Medium"/>
              </a:rPr>
              <a:t>usłyszeć o potrzebach </a:t>
            </a:r>
            <a:r>
              <a:rPr lang="pl-PL" sz="24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Medium"/>
              </a:rPr>
              <a:t>społeczności szkolnej, a także odpowiedzieć na nie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l-PL" sz="24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ExtraBold"/>
              </a:rPr>
              <a:t>łączy</a:t>
            </a:r>
            <a:r>
              <a:rPr lang="pl-PL" sz="24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Medium"/>
              </a:rPr>
              <a:t> różne grupy, </a:t>
            </a:r>
            <a:r>
              <a:rPr lang="pl-PL" sz="24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ExtraBold"/>
              </a:rPr>
              <a:t>integruje</a:t>
            </a:r>
            <a:endParaRPr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l-PL" sz="24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ExtraBold"/>
              </a:rPr>
              <a:t>uczy</a:t>
            </a:r>
            <a:r>
              <a:rPr lang="pl-PL" sz="24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Medium"/>
              </a:rPr>
              <a:t> współpracy, </a:t>
            </a:r>
            <a:r>
              <a:rPr lang="pl-PL" sz="24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Medium"/>
              </a:rPr>
              <a:t>współdecydowania</a:t>
            </a:r>
            <a:r>
              <a:rPr lang="pl-PL" sz="24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Medium"/>
              </a:rPr>
              <a:t> o szkole i współodpowiedzialności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l-PL" sz="24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ExtraBold"/>
              </a:rPr>
              <a:t>Pokazuje </a:t>
            </a:r>
            <a:r>
              <a:rPr lang="pl-PL" sz="24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Medium"/>
              </a:rPr>
              <a:t>świat szkolnych finansów</a:t>
            </a:r>
            <a:endParaRPr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6096000" y="1583673"/>
            <a:ext cx="5163185" cy="48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l-PL" sz="24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ExtraBold"/>
              </a:rPr>
              <a:t>zaszczepia</a:t>
            </a:r>
            <a:r>
              <a:rPr lang="pl-PL" sz="24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Medium"/>
              </a:rPr>
              <a:t> </a:t>
            </a:r>
            <a:r>
              <a:rPr lang="pl-PL" sz="24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Medium"/>
              </a:rPr>
              <a:t>ducha samorządności</a:t>
            </a:r>
            <a:endParaRPr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l-PL" sz="24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ExtraBold"/>
              </a:rPr>
              <a:t>zwiększa</a:t>
            </a:r>
            <a:r>
              <a:rPr lang="pl-PL" sz="24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Medium"/>
              </a:rPr>
              <a:t> </a:t>
            </a:r>
            <a:r>
              <a:rPr lang="pl-PL" sz="24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Medium"/>
              </a:rPr>
              <a:t>poczucie wpływu </a:t>
            </a:r>
            <a:r>
              <a:rPr lang="pl-PL" sz="24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Medium"/>
              </a:rPr>
              <a:t>na to, jak szkoła funkcjonuje i co się w niej dzieje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l-PL" sz="24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ExtraBold"/>
              </a:rPr>
              <a:t>wzmacnia</a:t>
            </a:r>
            <a:r>
              <a:rPr lang="pl-PL" sz="24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Medium"/>
              </a:rPr>
              <a:t> przekonanie, że </a:t>
            </a:r>
            <a:r>
              <a:rPr lang="pl-PL" sz="24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 Medium"/>
              </a:rPr>
              <a:t>warto się angażować.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pl-PL" sz="24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FA22D75-EF2B-E1F5-5848-D5532BEA1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001" y="-145126"/>
            <a:ext cx="3118506" cy="19231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609600" y="116590"/>
            <a:ext cx="10972800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BD5"/>
              </a:buClr>
              <a:buSzPts val="3200"/>
              <a:buFont typeface="Lato"/>
              <a:buNone/>
            </a:pPr>
            <a:r>
              <a:rPr lang="pl-PL" dirty="0"/>
              <a:t>Wartości na których warto budować SBO</a:t>
            </a:r>
            <a:endParaRPr dirty="0"/>
          </a:p>
        </p:txBody>
      </p:sp>
      <p:grpSp>
        <p:nvGrpSpPr>
          <p:cNvPr id="107" name="Google Shape;107;p5"/>
          <p:cNvGrpSpPr/>
          <p:nvPr/>
        </p:nvGrpSpPr>
        <p:grpSpPr>
          <a:xfrm>
            <a:off x="103737" y="816429"/>
            <a:ext cx="11118445" cy="4835696"/>
            <a:chOff x="-145646" y="101428"/>
            <a:chExt cx="11118445" cy="4835696"/>
          </a:xfrm>
        </p:grpSpPr>
        <p:sp>
          <p:nvSpPr>
            <p:cNvPr id="109" name="Google Shape;109;p5"/>
            <p:cNvSpPr txBox="1"/>
            <p:nvPr/>
          </p:nvSpPr>
          <p:spPr>
            <a:xfrm>
              <a:off x="-145646" y="101428"/>
              <a:ext cx="7386121" cy="836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Gill Sans"/>
                <a:buNone/>
              </a:pPr>
              <a:r>
                <a:rPr lang="pl-PL" sz="2800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warto budować szkolny budżet partycypacyjny:</a:t>
              </a:r>
              <a:endParaRPr lang="pl-PL" sz="2800" b="0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630936" y="1012110"/>
              <a:ext cx="8449056" cy="888682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5"/>
            <p:cNvSpPr txBox="1"/>
            <p:nvPr/>
          </p:nvSpPr>
          <p:spPr>
            <a:xfrm>
              <a:off x="656965" y="1038139"/>
              <a:ext cx="7188418" cy="836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Gill Sans"/>
                <a:buNone/>
              </a:pPr>
              <a:r>
                <a:rPr lang="pl-PL" sz="4000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transparentność</a:t>
              </a:r>
              <a:endParaRPr sz="4000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261871" y="2024221"/>
              <a:ext cx="8449056" cy="888682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50000"/>
              </a:scheme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 txBox="1"/>
            <p:nvPr/>
          </p:nvSpPr>
          <p:spPr>
            <a:xfrm>
              <a:off x="1287900" y="2050250"/>
              <a:ext cx="7188418" cy="836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Gill Sans"/>
                <a:buNone/>
              </a:pPr>
              <a:r>
                <a:rPr lang="pl-PL" sz="4000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równość</a:t>
              </a:r>
              <a:endParaRPr sz="4000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892808" y="3036331"/>
              <a:ext cx="8449056" cy="88868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1918837" y="3062360"/>
              <a:ext cx="7188418" cy="836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Gill Sans"/>
                <a:buNone/>
              </a:pPr>
              <a:r>
                <a:rPr lang="pl-PL" sz="4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powszechność</a:t>
              </a:r>
              <a:endParaRPr sz="4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2523743" y="4048442"/>
              <a:ext cx="8449056" cy="88868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 txBox="1"/>
            <p:nvPr/>
          </p:nvSpPr>
          <p:spPr>
            <a:xfrm>
              <a:off x="2549772" y="4074471"/>
              <a:ext cx="7188418" cy="836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Gill Sans"/>
                <a:buNone/>
              </a:pPr>
              <a:r>
                <a:rPr lang="pl-PL" sz="4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dobrowolność</a:t>
              </a:r>
              <a:endParaRPr/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DB3D2C79-B3D3-753C-564C-4EB1506F8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001" y="-145126"/>
            <a:ext cx="3118506" cy="1923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lang="pl-PL" dirty="0"/>
              <a:t>Szkolny Budżet Obywatelski w Warszawie</a:t>
            </a:r>
            <a:endParaRPr dirty="0"/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1607457" y="4310742"/>
            <a:ext cx="904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pl-PL" dirty="0"/>
              <a:t>O bieżącym projekcie</a:t>
            </a:r>
            <a:endParaRPr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0EB9953-B4DA-EF82-2A67-4B36762A2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727750"/>
            <a:ext cx="6914508" cy="42640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609600" y="81884"/>
            <a:ext cx="10972800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BD5"/>
              </a:buClr>
              <a:buSzPts val="3200"/>
              <a:buFont typeface="Lato"/>
              <a:buNone/>
            </a:pPr>
            <a:r>
              <a:rPr lang="pl-PL"/>
              <a:t>Cele projektu</a:t>
            </a:r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72"/>
              <a:buNone/>
            </a:pPr>
            <a:r>
              <a:rPr lang="pl-PL" sz="2200" dirty="0"/>
              <a:t>Korzyści dla szkoły:</a:t>
            </a:r>
            <a:endParaRPr dirty="0"/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672"/>
              <a:buFont typeface="Arial"/>
              <a:buChar char="•"/>
            </a:pPr>
            <a:r>
              <a:rPr lang="pl-PL" sz="2200" dirty="0"/>
              <a:t>wzrost </a:t>
            </a:r>
            <a:r>
              <a:rPr lang="pl-PL" sz="2200" b="1" dirty="0"/>
              <a:t>poczucia wpływu uczniów i uczennic na sprawy szkoły</a:t>
            </a:r>
            <a:r>
              <a:rPr lang="pl-PL" sz="2200" dirty="0"/>
              <a:t>,</a:t>
            </a:r>
            <a:endParaRPr dirty="0"/>
          </a:p>
          <a:p>
            <a:pPr marL="548640" lvl="1" indent="-27432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547"/>
              <a:buChar char="•"/>
            </a:pPr>
            <a:r>
              <a:rPr lang="pl-PL" sz="2035" dirty="0"/>
              <a:t>włączenie uczennic i uczniów w decydowanie o sprawach szkoły i zyskanie wiedzy na temat jej funkcjonowania, dzięki czemu w dalszej perspektywie mogą stać się partnerami dla kadry kierowniczej w podejmowaniu decyzji o ważnych sprawach i inwestycjach,</a:t>
            </a:r>
            <a:endParaRPr dirty="0"/>
          </a:p>
          <a:p>
            <a:pPr marL="548640" lvl="1" indent="-27432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547"/>
              <a:buChar char="•"/>
            </a:pPr>
            <a:r>
              <a:rPr lang="pl-PL" sz="2035" dirty="0"/>
              <a:t>wzrost roli samorządów uczniowskich w szkołach,</a:t>
            </a:r>
            <a:endParaRPr dirty="0"/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672"/>
              <a:buFont typeface="Arial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Praktyczne </a:t>
            </a:r>
            <a:r>
              <a:rPr lang="pl-PL" sz="2200" b="1" dirty="0">
                <a:solidFill>
                  <a:schemeClr val="tx1"/>
                </a:solidFill>
              </a:rPr>
              <a:t>uzupełnienie zajęć z przedsiębiorczości i </a:t>
            </a:r>
            <a:r>
              <a:rPr lang="pl-PL" sz="2200" b="1" dirty="0" err="1">
                <a:solidFill>
                  <a:schemeClr val="tx1"/>
                </a:solidFill>
              </a:rPr>
              <a:t>WOSu</a:t>
            </a:r>
            <a:endParaRPr dirty="0">
              <a:solidFill>
                <a:schemeClr val="tx1"/>
              </a:solidFill>
            </a:endParaRPr>
          </a:p>
          <a:p>
            <a:pPr marL="274320" lvl="0" indent="-16814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672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672"/>
              <a:buNone/>
            </a:pPr>
            <a:r>
              <a:rPr lang="pl-PL" sz="2200" dirty="0"/>
              <a:t>Korzyści dla społeczności:</a:t>
            </a:r>
            <a:endParaRPr dirty="0"/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672"/>
              <a:buFont typeface="Arial"/>
              <a:buChar char="•"/>
            </a:pPr>
            <a:r>
              <a:rPr lang="pl-PL" sz="2200" dirty="0"/>
              <a:t>budowanie pozytywnego obrazu </a:t>
            </a:r>
            <a:r>
              <a:rPr lang="pl-PL" sz="2200" b="1" dirty="0"/>
              <a:t>szkoły otwartej na dialog i partnerstwo</a:t>
            </a:r>
            <a:r>
              <a:rPr lang="pl-PL" sz="2200" dirty="0"/>
              <a:t>,</a:t>
            </a:r>
            <a:endParaRPr dirty="0"/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672"/>
              <a:buFont typeface="Arial"/>
              <a:buChar char="•"/>
            </a:pPr>
            <a:r>
              <a:rPr lang="pl-PL" sz="2200" dirty="0"/>
              <a:t>społeczności szkolne dowiedzą się o działaniu warszawskiego budżetu obywatelskiego (partycypacyjnego),</a:t>
            </a:r>
            <a:endParaRPr dirty="0"/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672"/>
              <a:buFont typeface="Arial"/>
              <a:buChar char="•"/>
            </a:pPr>
            <a:r>
              <a:rPr lang="pl-PL" sz="2200" dirty="0"/>
              <a:t>stworzenie </a:t>
            </a:r>
            <a:r>
              <a:rPr lang="pl-PL" sz="2200" b="1" dirty="0"/>
              <a:t>katalogu dobrych praktyk </a:t>
            </a:r>
            <a:r>
              <a:rPr lang="pl-PL" sz="2200" dirty="0"/>
              <a:t>i modelu (lub kilku modeli) SBO, skrojonego do potrzeb warszawskich szkół.</a:t>
            </a:r>
            <a:endParaRPr sz="22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FF79848-5FF5-3F4C-EEF9-D960647A3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001" y="-145126"/>
            <a:ext cx="3118506" cy="19231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609600" y="81884"/>
            <a:ext cx="10972800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BD5"/>
              </a:buClr>
              <a:buSzPts val="3200"/>
              <a:buFont typeface="Lato"/>
              <a:buNone/>
            </a:pPr>
            <a:r>
              <a:rPr lang="pl-PL"/>
              <a:t>Krok po kroku</a:t>
            </a:r>
            <a:endParaRPr/>
          </a:p>
        </p:txBody>
      </p:sp>
      <p:graphicFrame>
        <p:nvGraphicFramePr>
          <p:cNvPr id="146" name="Google Shape;146;p8"/>
          <p:cNvGraphicFramePr/>
          <p:nvPr>
            <p:extLst>
              <p:ext uri="{D42A27DB-BD31-4B8C-83A1-F6EECF244321}">
                <p14:modId xmlns:p14="http://schemas.microsoft.com/office/powerpoint/2010/main" val="3338423710"/>
              </p:ext>
            </p:extLst>
          </p:nvPr>
        </p:nvGraphicFramePr>
        <p:xfrm>
          <a:off x="609600" y="1219200"/>
          <a:ext cx="10972800" cy="4975800"/>
        </p:xfrm>
        <a:graphic>
          <a:graphicData uri="http://schemas.openxmlformats.org/drawingml/2006/table">
            <a:tbl>
              <a:tblPr>
                <a:noFill/>
                <a:tableStyleId>{B55791F8-2E69-4C0E-9D57-1D82D1E29892}</a:tableStyleId>
              </a:tblPr>
              <a:tblGrid>
                <a:gridCol w="117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7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975">
                <a:tc row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u="none" strike="noStrike" cap="none" dirty="0"/>
                        <a:t>Promocja szkolnego budżetu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I</a:t>
                      </a:r>
                      <a:r>
                        <a:rPr lang="pl-PL" sz="1800" u="none" strike="noStrike" cap="none"/>
                        <a:t>. Powołanie zespołu roboczego i stworzenie regulaminu oraz harmonogramu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u="none" strike="noStrike" cap="none"/>
                        <a:t>II. Generowanie pomysłów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u="none" strike="noStrike" cap="none" dirty="0"/>
                        <a:t>III. Pisanie i składanie projektów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u="none" strike="noStrike" cap="none"/>
                        <a:t>IV. Weryfikacja projektów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u="none" strike="noStrike" cap="none"/>
                        <a:t>V. Promocja projektów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u="none" strike="noStrike" cap="none"/>
                        <a:t>VI. Wybór projektów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u="none" strike="noStrike" cap="none"/>
                        <a:t>VII. Ogłoszenie wyników i realizacja zwycięskich projektów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u="none" strike="noStrike" cap="none" dirty="0"/>
                        <a:t>VIII. Ewaluacja szkolnego budżetu i świętowanie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7AD1F02E-7369-085C-E85D-5999B1CAE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001" y="-215642"/>
            <a:ext cx="3118506" cy="19231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609600" y="81884"/>
            <a:ext cx="10972800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BD5"/>
              </a:buClr>
              <a:buSzPts val="3200"/>
              <a:buFont typeface="Lato"/>
              <a:buNone/>
            </a:pPr>
            <a:r>
              <a:rPr lang="pl-PL" dirty="0"/>
              <a:t>Materiały do pobrania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6279" y="1549021"/>
            <a:ext cx="2653302" cy="317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0264" y="1285739"/>
            <a:ext cx="2514691" cy="351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8D9B1E9-1732-30CD-F50E-C088B74EE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5001" y="-145126"/>
            <a:ext cx="3118506" cy="1923110"/>
          </a:xfrm>
          <a:prstGeom prst="rect">
            <a:avLst/>
          </a:prstGeom>
        </p:spPr>
      </p:pic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3468D339-3335-1ED8-2965-E78CF4368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175465"/>
              </p:ext>
            </p:extLst>
          </p:nvPr>
        </p:nvGraphicFramePr>
        <p:xfrm>
          <a:off x="948791" y="4926956"/>
          <a:ext cx="10972800" cy="1554480"/>
        </p:xfrm>
        <a:graphic>
          <a:graphicData uri="http://schemas.openxmlformats.org/drawingml/2006/table">
            <a:tbl>
              <a:tblPr firstRow="1" bandRow="1">
                <a:tableStyleId>{B55791F8-2E69-4C0E-9D57-1D82D1E29892}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26321724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4662821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534955351"/>
                    </a:ext>
                  </a:extLst>
                </a:gridCol>
              </a:tblGrid>
              <a:tr h="788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600" i="1" u="none" strike="noStrike" cap="none" dirty="0">
                          <a:latin typeface="Barlow" panose="00000500000000000000" pitchFamily="2" charset="-18"/>
                        </a:rPr>
                        <a:t>Szkolne budżety partycypacyjne – wskazówki dla początkujących</a:t>
                      </a:r>
                    </a:p>
                    <a:p>
                      <a:endParaRPr lang="pl-PL" sz="1600" dirty="0">
                        <a:latin typeface="Barlow" panose="00000500000000000000" pitchFamily="2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Barlow" panose="00000500000000000000" pitchFamily="2" charset="-18"/>
                          <a:ea typeface="Gill Sans MT"/>
                          <a:cs typeface="Gill Sans MT"/>
                          <a:sym typeface="Arial"/>
                        </a:rPr>
                        <a:t>Szkolny Budżet Obywatelski – o szansie na deliberacje w szkole</a:t>
                      </a:r>
                      <a:endParaRPr lang="pl-PL" sz="1600" dirty="0">
                        <a:latin typeface="Barlow" panose="00000500000000000000" pitchFamily="2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600" i="1" dirty="0">
                          <a:latin typeface="Barlow" panose="00000500000000000000" pitchFamily="2" charset="-18"/>
                        </a:rPr>
                        <a:t>Młodzież i budżet partycypacyjny. Otwieranie drzwi do demokracji</a:t>
                      </a:r>
                    </a:p>
                    <a:p>
                      <a:endParaRPr lang="pl-PL" sz="1600" dirty="0">
                        <a:latin typeface="Barlow" panose="00000500000000000000" pitchFamily="2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330461"/>
                  </a:ext>
                </a:extLst>
              </a:tr>
              <a:tr h="263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u="sng" dirty="0">
                          <a:solidFill>
                            <a:schemeClr val="hlink"/>
                          </a:solidFill>
                          <a:hlinkClick r:id="rId6"/>
                        </a:rPr>
                        <a:t>https://poledialogu.org.pl/szkolny-budzet-partycypacyjny-wskazowki-dla-poczatkujacych/</a:t>
                      </a:r>
                      <a:r>
                        <a:rPr lang="pl-PL" sz="1400" dirty="0"/>
                        <a:t>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168BBA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https://poledialogu.org.pl/szkolny-budzet-obywatelski-o-szansie-na-deliberacje-w-szkole/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u="sng" dirty="0">
                          <a:solidFill>
                            <a:schemeClr val="hlink"/>
                          </a:solidFill>
                          <a:hlinkClick r:id="rId8"/>
                        </a:rPr>
                        <a:t>https://poledialogu.org.pl/mlodziez-i-budzet-partycypacyjny-otwieranie-drzwi-do-demokracji/</a:t>
                      </a:r>
                      <a:r>
                        <a:rPr lang="pl-PL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439485"/>
                  </a:ext>
                </a:extLst>
              </a:tr>
            </a:tbl>
          </a:graphicData>
        </a:graphic>
      </p:graphicFrame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EC860F04-1294-241A-4648-485C54E6A2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6974" y="1323627"/>
            <a:ext cx="2416433" cy="34422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ngo">
  <a:themeElements>
    <a:clrScheme name="Funadcja pole dialogu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009BD5"/>
      </a:accent1>
      <a:accent2>
        <a:srgbClr val="006595"/>
      </a:accent2>
      <a:accent3>
        <a:srgbClr val="F36C3F"/>
      </a:accent3>
      <a:accent4>
        <a:srgbClr val="B875A6"/>
      </a:accent4>
      <a:accent5>
        <a:srgbClr val="2DA1A2"/>
      </a:accent5>
      <a:accent6>
        <a:srgbClr val="B4986A"/>
      </a:accent6>
      <a:hlink>
        <a:srgbClr val="168BBA"/>
      </a:hlink>
      <a:folHlink>
        <a:srgbClr val="009BD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ngo">
  <a:themeElements>
    <a:clrScheme name="Funadcja pole dialogu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009BD5"/>
      </a:accent1>
      <a:accent2>
        <a:srgbClr val="006595"/>
      </a:accent2>
      <a:accent3>
        <a:srgbClr val="F36C3F"/>
      </a:accent3>
      <a:accent4>
        <a:srgbClr val="B875A6"/>
      </a:accent4>
      <a:accent5>
        <a:srgbClr val="2DA1A2"/>
      </a:accent5>
      <a:accent6>
        <a:srgbClr val="B4986A"/>
      </a:accent6>
      <a:hlink>
        <a:srgbClr val="168BBA"/>
      </a:hlink>
      <a:folHlink>
        <a:srgbClr val="009BD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FB358123B6A54F89D1AF4CD40D1882" ma:contentTypeVersion="17" ma:contentTypeDescription="Utwórz nowy dokument." ma:contentTypeScope="" ma:versionID="a601a3853c0b1458813f401715f2457f">
  <xsd:schema xmlns:xsd="http://www.w3.org/2001/XMLSchema" xmlns:xs="http://www.w3.org/2001/XMLSchema" xmlns:p="http://schemas.microsoft.com/office/2006/metadata/properties" xmlns:ns2="c74cf5be-433a-43f3-9411-ab652fe653ec" xmlns:ns3="45a5022f-6470-457c-a533-518e25c63be9" targetNamespace="http://schemas.microsoft.com/office/2006/metadata/properties" ma:root="true" ma:fieldsID="64ec7eac93f334dd5029426d7b11f9d1" ns2:_="" ns3:_="">
    <xsd:import namespace="c74cf5be-433a-43f3-9411-ab652fe653ec"/>
    <xsd:import namespace="45a5022f-6470-457c-a533-518e25c63b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cf5be-433a-43f3-9411-ab652fe653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39522364-c093-477c-8474-d85cad8ddf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5022f-6470-457c-a533-518e25c63be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87a4cd9-da0b-4396-ac3b-6a2c307e435e}" ma:internalName="TaxCatchAll" ma:showField="CatchAllData" ma:web="45a5022f-6470-457c-a533-518e25c63b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a5022f-6470-457c-a533-518e25c63be9" xsi:nil="true"/>
    <lcf76f155ced4ddcb4097134ff3c332f xmlns="c74cf5be-433a-43f3-9411-ab652fe653e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4AA62E-E6D3-4BF8-B3F9-04C353AF4796}"/>
</file>

<file path=customXml/itemProps2.xml><?xml version="1.0" encoding="utf-8"?>
<ds:datastoreItem xmlns:ds="http://schemas.openxmlformats.org/officeDocument/2006/customXml" ds:itemID="{91D04990-D84E-4D48-B366-068DE93631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31FAD6-3337-41DF-9138-EE3A3483E832}">
  <ds:schemaRefs>
    <ds:schemaRef ds:uri="http://schemas.microsoft.com/office/2006/metadata/properties"/>
    <ds:schemaRef ds:uri="http://schemas.microsoft.com/office/infopath/2007/PartnerControls"/>
    <ds:schemaRef ds:uri="45a5022f-6470-457c-a533-518e25c63be9"/>
    <ds:schemaRef ds:uri="c74cf5be-433a-43f3-9411-ab652fe653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1511</Words>
  <Application>Microsoft Office PowerPoint</Application>
  <PresentationFormat>Panoramiczny</PresentationFormat>
  <Paragraphs>84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20" baseType="lpstr">
      <vt:lpstr>Montserrat Medium</vt:lpstr>
      <vt:lpstr>Noto Sans Symbols</vt:lpstr>
      <vt:lpstr>Lato</vt:lpstr>
      <vt:lpstr>Arial</vt:lpstr>
      <vt:lpstr>Verdana</vt:lpstr>
      <vt:lpstr>Calibri</vt:lpstr>
      <vt:lpstr>Gill Sans</vt:lpstr>
      <vt:lpstr>Barlow</vt:lpstr>
      <vt:lpstr>pengo</vt:lpstr>
      <vt:lpstr>pengo</vt:lpstr>
      <vt:lpstr>Prezentacja programu PowerPoint</vt:lpstr>
      <vt:lpstr>Czym jest Szkolny Budżet Obywatelski?</vt:lpstr>
      <vt:lpstr>Szkolny Budżet Obywatelski</vt:lpstr>
      <vt:lpstr>Dlaczego warto zrealizować SBO?</vt:lpstr>
      <vt:lpstr>Wartości na których warto budować SBO</vt:lpstr>
      <vt:lpstr>Szkolny Budżet Obywatelski w Warszawie</vt:lpstr>
      <vt:lpstr>Cele projektu</vt:lpstr>
      <vt:lpstr>Krok po kroku</vt:lpstr>
      <vt:lpstr>Materiały do pobrania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Szkolny Budżet Obywatelski</dc:title>
  <dc:creator>AM MA</dc:creator>
  <cp:lastModifiedBy>Joanna Chomko</cp:lastModifiedBy>
  <cp:revision>2</cp:revision>
  <dcterms:created xsi:type="dcterms:W3CDTF">2015-10-26T15:05:11Z</dcterms:created>
  <dcterms:modified xsi:type="dcterms:W3CDTF">2023-10-23T14:47:51Z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0x01010087FB358123B6A54F89D1AF4CD40D1882</vt:lpwstr>
  </property>
</Properties>
</file>