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0E6"/>
    <a:srgbClr val="57A1D9"/>
    <a:srgbClr val="D64250"/>
    <a:srgbClr val="E37D87"/>
    <a:srgbClr val="D3C3A7"/>
    <a:srgbClr val="C9BDAD"/>
    <a:srgbClr val="EDACB2"/>
    <a:srgbClr val="687E4E"/>
    <a:srgbClr val="738249"/>
    <a:srgbClr val="AA8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79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3E1D7-98AD-C7AF-2826-3B2DA9FC1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DFE031-10E9-326C-E3DE-A790520C2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61A6F79-E6A1-DCCE-4480-3E21B36A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EE5-FAF0-4557-B3CB-A8A3802CBA70}" type="datetimeFigureOut">
              <a:rPr lang="sk-SK" smtClean="0"/>
              <a:t>16. 10. 2023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FA91349-5ED7-D915-E3F2-86589BEB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F8B98CB-A980-929F-BF3E-202C5C6D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540-5853-40E6-ABB8-743C9EEB3A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056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D035B-8084-2C4F-50DC-758DA02C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33E7D19-D570-B68F-68B5-930F66313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BBD4C87-224B-F071-A85A-42F1E2F6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EE5-FAF0-4557-B3CB-A8A3802CBA70}" type="datetimeFigureOut">
              <a:rPr lang="sk-SK" smtClean="0"/>
              <a:t>16. 10. 2023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4ACAC41-D9F7-16CD-E075-31634C75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3A30C16-8277-9FD9-5F1E-0743CE5A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540-5853-40E6-ABB8-743C9EEB3A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429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89FED96-507F-4E0E-4FFD-C0A2F3651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87A3B98-90DA-93B9-AD7F-F02D05D1E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0BDD149-82C8-1FA0-92DA-DABB18637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EE5-FAF0-4557-B3CB-A8A3802CBA70}" type="datetimeFigureOut">
              <a:rPr lang="sk-SK" smtClean="0"/>
              <a:t>16. 10. 2023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A7784C2-E48A-AE65-8FFE-C0D7D41C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9045DE7-587E-3190-59F0-43DCACFD5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540-5853-40E6-ABB8-743C9EEB3A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8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EFE70-B157-849D-915D-4A2CFF9F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21B094-9425-BD32-A7F4-924077344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2B453D6-A5A8-EEC1-8DAB-4CBE03C1C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EE5-FAF0-4557-B3CB-A8A3802CBA70}" type="datetimeFigureOut">
              <a:rPr lang="sk-SK" smtClean="0"/>
              <a:t>16. 10. 2023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42BBD09-6DE0-4D55-3154-B8B053802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FAF03CF-F230-B190-6356-280682EA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540-5853-40E6-ABB8-743C9EEB3A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285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A8B4E-0B46-02F1-8B45-541DCD92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8A4F75-07BE-5C62-9CDF-7A3409432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E17F701-2012-6056-951A-4FBC60CA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EE5-FAF0-4557-B3CB-A8A3802CBA70}" type="datetimeFigureOut">
              <a:rPr lang="sk-SK" smtClean="0"/>
              <a:t>16. 10. 2023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7A011FA-ECED-5FEC-306D-CF1E96E1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79DFAB3-BB13-D344-6BB8-AAC2A61A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540-5853-40E6-ABB8-743C9EEB3A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106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0CD1C-F0AF-4160-BD11-7AB9BFF3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37E84B-C487-2F25-575E-ED96F489E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FA555CF-34F8-E2AB-0092-6A30DAAB9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FDD05B0-BC4C-9E12-A4DB-3B11C417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EE5-FAF0-4557-B3CB-A8A3802CBA70}" type="datetimeFigureOut">
              <a:rPr lang="sk-SK" smtClean="0"/>
              <a:t>16. 10. 2023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5E61CF8-73F3-5E2A-3859-69EEF44D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5089886-4DAD-B7EE-E6D0-7724BD9B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540-5853-40E6-ABB8-743C9EEB3A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78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7A40F-979D-9748-C3EF-4B14B313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C1A130-5AF2-77D9-EF96-717EA70D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3DC2A1A-765D-0063-54EE-0CBBA62CA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B8EFAF6-4220-CE9B-770C-3BC14119C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55D87FB-8236-3E66-0880-3072F58CC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CD788425-DFED-2E94-7CD9-8B2D848F7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EE5-FAF0-4557-B3CB-A8A3802CBA70}" type="datetimeFigureOut">
              <a:rPr lang="sk-SK" smtClean="0"/>
              <a:t>16. 10. 2023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99BB5FE6-49E0-0D0F-EBA1-087872324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F761A7C6-4E5D-F0B2-1F2A-9A24D4A51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540-5853-40E6-ABB8-743C9EEB3A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564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D461B5-25FA-91DE-9AE1-3E603983A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B8C2D06C-5CAF-5B21-E634-5AE20375A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EE5-FAF0-4557-B3CB-A8A3802CBA70}" type="datetimeFigureOut">
              <a:rPr lang="sk-SK" smtClean="0"/>
              <a:t>16. 10. 2023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6749C0A-80B5-D034-6FB9-A34B8797E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521F06A-D93B-8E6D-5B18-C2198BDC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540-5853-40E6-ABB8-743C9EEB3A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3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4D2790C-F660-3B5F-2696-3CD591180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EE5-FAF0-4557-B3CB-A8A3802CBA70}" type="datetimeFigureOut">
              <a:rPr lang="sk-SK" smtClean="0"/>
              <a:t>16. 10. 2023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6530D27-C944-1863-D8D3-C04E1A56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CAC7A57-CC4A-0B58-BF63-31DF893FE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540-5853-40E6-ABB8-743C9EEB3A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426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D6D30D-EC75-27EA-4DB5-FE29F800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02E225-86B7-C296-C393-5055053EA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5DB496-7F6F-A618-5314-A453137F1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38DC0E9-1303-DFE7-AA3F-5D3E2905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EE5-FAF0-4557-B3CB-A8A3802CBA70}" type="datetimeFigureOut">
              <a:rPr lang="sk-SK" smtClean="0"/>
              <a:t>16. 10. 2023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884D5AF-B71D-D54B-CE5D-433F17E3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51FED25-4BD5-0CA3-5028-F450EE43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540-5853-40E6-ABB8-743C9EEB3A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519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DB4FB-C2C8-1433-55FE-FFB197DE0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AF411C7-A6B5-3DEF-9CC1-2FF822EB3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491086-D3FD-C308-C4EE-54E1ACC35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60664AC-64A0-5CB9-3112-6E4B5E38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5EE5-FAF0-4557-B3CB-A8A3802CBA70}" type="datetimeFigureOut">
              <a:rPr lang="sk-SK" smtClean="0"/>
              <a:t>16. 10. 2023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974D140-5185-5B5B-2AEB-34C4B407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F3673AF-568D-843F-025D-FDF18A5E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D540-5853-40E6-ABB8-743C9EEB3A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087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ADCCF81-E3D7-9DA3-1C2E-5A2D50E3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213A95-F04E-0DB1-1667-592EC7EE8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9981EA2-320A-2ABE-D906-A8734C7F3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05EE5-FAF0-4557-B3CB-A8A3802CBA70}" type="datetimeFigureOut">
              <a:rPr lang="sk-SK" smtClean="0"/>
              <a:t>16. 10. 2023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2A50EBF-6A5F-E907-CCF6-92C43D680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9FE8C39-94DF-A43C-B5AD-2F5090960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3D540-5853-40E6-ABB8-743C9EEB3A7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233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iWHrG_lLvc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8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kupina 55">
            <a:extLst>
              <a:ext uri="{FF2B5EF4-FFF2-40B4-BE49-F238E27FC236}">
                <a16:creationId xmlns:a16="http://schemas.microsoft.com/office/drawing/2014/main" id="{8850495D-CBCD-A749-653E-B6F0FB7DD1EF}"/>
              </a:ext>
            </a:extLst>
          </p:cNvPr>
          <p:cNvGrpSpPr/>
          <p:nvPr/>
        </p:nvGrpSpPr>
        <p:grpSpPr>
          <a:xfrm>
            <a:off x="4354367" y="80523"/>
            <a:ext cx="9148376" cy="9806645"/>
            <a:chOff x="5373151" y="-501364"/>
            <a:chExt cx="7236180" cy="8965905"/>
          </a:xfrm>
          <a:blipFill dpi="0" rotWithShape="0">
            <a:blip r:embed="rId2"/>
            <a:srcRect/>
            <a:stretch>
              <a:fillRect/>
            </a:stretch>
          </a:blipFill>
        </p:grpSpPr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FD10AC46-91D3-2E6D-E34E-0F3BF27C067D}"/>
                </a:ext>
              </a:extLst>
            </p:cNvPr>
            <p:cNvGrpSpPr/>
            <p:nvPr/>
          </p:nvGrpSpPr>
          <p:grpSpPr>
            <a:xfrm>
              <a:off x="5373151" y="4580388"/>
              <a:ext cx="6179891" cy="2186732"/>
              <a:chOff x="5373151" y="4580388"/>
              <a:chExt cx="6179891" cy="2186732"/>
            </a:xfrm>
            <a:grpFill/>
          </p:grpSpPr>
          <p:sp>
            <p:nvSpPr>
              <p:cNvPr id="4" name="Šesťuholník 3">
                <a:extLst>
                  <a:ext uri="{FF2B5EF4-FFF2-40B4-BE49-F238E27FC236}">
                    <a16:creationId xmlns:a16="http://schemas.microsoft.com/office/drawing/2014/main" id="{3AAE59A3-AD28-560A-BF66-1E1BDED4841C}"/>
                  </a:ext>
                </a:extLst>
              </p:cNvPr>
              <p:cNvSpPr/>
              <p:nvPr/>
            </p:nvSpPr>
            <p:spPr>
              <a:xfrm rot="16200000">
                <a:off x="5310233" y="4643306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24" name="Šesťuholník 23">
                <a:extLst>
                  <a:ext uri="{FF2B5EF4-FFF2-40B4-BE49-F238E27FC236}">
                    <a16:creationId xmlns:a16="http://schemas.microsoft.com/office/drawing/2014/main" id="{B4727AFC-FC8C-CEB9-FCA6-A5A79264BE59}"/>
                  </a:ext>
                </a:extLst>
              </p:cNvPr>
              <p:cNvSpPr/>
              <p:nvPr/>
            </p:nvSpPr>
            <p:spPr>
              <a:xfrm rot="16200000">
                <a:off x="7383712" y="4653094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25" name="Šesťuholník 24">
                <a:extLst>
                  <a:ext uri="{FF2B5EF4-FFF2-40B4-BE49-F238E27FC236}">
                    <a16:creationId xmlns:a16="http://schemas.microsoft.com/office/drawing/2014/main" id="{F49A15D4-2E02-78C8-7F98-B7E50526CA1F}"/>
                  </a:ext>
                </a:extLst>
              </p:cNvPr>
              <p:cNvSpPr/>
              <p:nvPr/>
            </p:nvSpPr>
            <p:spPr>
              <a:xfrm rot="16200000">
                <a:off x="9455794" y="4669873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</p:grp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95905EFC-2719-9670-6AC4-855239DE1307}"/>
                </a:ext>
              </a:extLst>
            </p:cNvPr>
            <p:cNvGrpSpPr/>
            <p:nvPr/>
          </p:nvGrpSpPr>
          <p:grpSpPr>
            <a:xfrm>
              <a:off x="6414784" y="2895600"/>
              <a:ext cx="6179891" cy="2186732"/>
              <a:chOff x="5373151" y="4580388"/>
              <a:chExt cx="6179891" cy="2186732"/>
            </a:xfrm>
            <a:grpFill/>
          </p:grpSpPr>
          <p:sp>
            <p:nvSpPr>
              <p:cNvPr id="28" name="Šesťuholník 27">
                <a:extLst>
                  <a:ext uri="{FF2B5EF4-FFF2-40B4-BE49-F238E27FC236}">
                    <a16:creationId xmlns:a16="http://schemas.microsoft.com/office/drawing/2014/main" id="{5B40CA98-6711-DF21-87F8-4AF984F06261}"/>
                  </a:ext>
                </a:extLst>
              </p:cNvPr>
              <p:cNvSpPr/>
              <p:nvPr/>
            </p:nvSpPr>
            <p:spPr>
              <a:xfrm rot="16200000">
                <a:off x="5310233" y="4643306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29" name="Šesťuholník 28">
                <a:extLst>
                  <a:ext uri="{FF2B5EF4-FFF2-40B4-BE49-F238E27FC236}">
                    <a16:creationId xmlns:a16="http://schemas.microsoft.com/office/drawing/2014/main" id="{78A1DA8F-77A9-938F-592D-1859E19C0BE4}"/>
                  </a:ext>
                </a:extLst>
              </p:cNvPr>
              <p:cNvSpPr/>
              <p:nvPr/>
            </p:nvSpPr>
            <p:spPr>
              <a:xfrm rot="16200000">
                <a:off x="7383712" y="4653094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30" name="Šesťuholník 29">
                <a:extLst>
                  <a:ext uri="{FF2B5EF4-FFF2-40B4-BE49-F238E27FC236}">
                    <a16:creationId xmlns:a16="http://schemas.microsoft.com/office/drawing/2014/main" id="{C82792C1-0426-8DE0-28DB-BD2E41724D6B}"/>
                  </a:ext>
                </a:extLst>
              </p:cNvPr>
              <p:cNvSpPr/>
              <p:nvPr/>
            </p:nvSpPr>
            <p:spPr>
              <a:xfrm rot="16200000">
                <a:off x="9455794" y="4669873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</p:grpSp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98ED20D6-5F22-5D28-762A-8A0CDF775614}"/>
                </a:ext>
              </a:extLst>
            </p:cNvPr>
            <p:cNvGrpSpPr/>
            <p:nvPr/>
          </p:nvGrpSpPr>
          <p:grpSpPr>
            <a:xfrm>
              <a:off x="5396629" y="1184719"/>
              <a:ext cx="6179891" cy="2186732"/>
              <a:chOff x="5373151" y="4580388"/>
              <a:chExt cx="6179891" cy="2186732"/>
            </a:xfrm>
            <a:grpFill/>
          </p:grpSpPr>
          <p:sp>
            <p:nvSpPr>
              <p:cNvPr id="32" name="Šesťuholník 31">
                <a:extLst>
                  <a:ext uri="{FF2B5EF4-FFF2-40B4-BE49-F238E27FC236}">
                    <a16:creationId xmlns:a16="http://schemas.microsoft.com/office/drawing/2014/main" id="{E90CBD05-4688-0E71-8A17-B89F2FF4FD65}"/>
                  </a:ext>
                </a:extLst>
              </p:cNvPr>
              <p:cNvSpPr/>
              <p:nvPr/>
            </p:nvSpPr>
            <p:spPr>
              <a:xfrm rot="16200000">
                <a:off x="5310233" y="4643306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33" name="Šesťuholník 32">
                <a:extLst>
                  <a:ext uri="{FF2B5EF4-FFF2-40B4-BE49-F238E27FC236}">
                    <a16:creationId xmlns:a16="http://schemas.microsoft.com/office/drawing/2014/main" id="{B1D105E9-177E-8BAD-25FC-78461A8BF0E1}"/>
                  </a:ext>
                </a:extLst>
              </p:cNvPr>
              <p:cNvSpPr/>
              <p:nvPr/>
            </p:nvSpPr>
            <p:spPr>
              <a:xfrm rot="16200000">
                <a:off x="7383712" y="4653094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34" name="Šesťuholník 33">
                <a:extLst>
                  <a:ext uri="{FF2B5EF4-FFF2-40B4-BE49-F238E27FC236}">
                    <a16:creationId xmlns:a16="http://schemas.microsoft.com/office/drawing/2014/main" id="{10B82C94-36F6-56C4-FB16-40AF4E6AE469}"/>
                  </a:ext>
                </a:extLst>
              </p:cNvPr>
              <p:cNvSpPr/>
              <p:nvPr/>
            </p:nvSpPr>
            <p:spPr>
              <a:xfrm rot="16200000">
                <a:off x="9455794" y="4669873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</p:grpSp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099DB171-9695-3E41-8DCE-DCDAAC423466}"/>
                </a:ext>
              </a:extLst>
            </p:cNvPr>
            <p:cNvGrpSpPr/>
            <p:nvPr/>
          </p:nvGrpSpPr>
          <p:grpSpPr>
            <a:xfrm>
              <a:off x="6429440" y="-501364"/>
              <a:ext cx="6179891" cy="2186732"/>
              <a:chOff x="5373151" y="4580388"/>
              <a:chExt cx="6179891" cy="2186732"/>
            </a:xfrm>
            <a:grpFill/>
          </p:grpSpPr>
          <p:sp>
            <p:nvSpPr>
              <p:cNvPr id="36" name="Šesťuholník 35">
                <a:extLst>
                  <a:ext uri="{FF2B5EF4-FFF2-40B4-BE49-F238E27FC236}">
                    <a16:creationId xmlns:a16="http://schemas.microsoft.com/office/drawing/2014/main" id="{AC5405D3-29BA-2E0A-AF9A-D44F55AB7B35}"/>
                  </a:ext>
                </a:extLst>
              </p:cNvPr>
              <p:cNvSpPr/>
              <p:nvPr/>
            </p:nvSpPr>
            <p:spPr>
              <a:xfrm rot="16200000">
                <a:off x="5310233" y="4643306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37" name="Šesťuholník 36">
                <a:extLst>
                  <a:ext uri="{FF2B5EF4-FFF2-40B4-BE49-F238E27FC236}">
                    <a16:creationId xmlns:a16="http://schemas.microsoft.com/office/drawing/2014/main" id="{3FF06D54-C674-80B5-EA0B-E61FC19B26AA}"/>
                  </a:ext>
                </a:extLst>
              </p:cNvPr>
              <p:cNvSpPr/>
              <p:nvPr/>
            </p:nvSpPr>
            <p:spPr>
              <a:xfrm rot="16200000">
                <a:off x="7383712" y="4653094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38" name="Šesťuholník 37">
                <a:extLst>
                  <a:ext uri="{FF2B5EF4-FFF2-40B4-BE49-F238E27FC236}">
                    <a16:creationId xmlns:a16="http://schemas.microsoft.com/office/drawing/2014/main" id="{3CBDC8D5-BDCC-CF17-F67E-C360EA237B6F}"/>
                  </a:ext>
                </a:extLst>
              </p:cNvPr>
              <p:cNvSpPr/>
              <p:nvPr/>
            </p:nvSpPr>
            <p:spPr>
              <a:xfrm rot="16200000">
                <a:off x="9455794" y="4669873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</p:grpSp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B2F03A2E-FD11-A690-A1DB-1C3EC0DEBC5C}"/>
                </a:ext>
              </a:extLst>
            </p:cNvPr>
            <p:cNvGrpSpPr/>
            <p:nvPr/>
          </p:nvGrpSpPr>
          <p:grpSpPr>
            <a:xfrm>
              <a:off x="6387400" y="6277809"/>
              <a:ext cx="6179891" cy="2186732"/>
              <a:chOff x="5373151" y="4580388"/>
              <a:chExt cx="6179891" cy="2186732"/>
            </a:xfrm>
            <a:grpFill/>
          </p:grpSpPr>
          <p:sp>
            <p:nvSpPr>
              <p:cNvPr id="40" name="Šesťuholník 39">
                <a:extLst>
                  <a:ext uri="{FF2B5EF4-FFF2-40B4-BE49-F238E27FC236}">
                    <a16:creationId xmlns:a16="http://schemas.microsoft.com/office/drawing/2014/main" id="{67F25988-6B3C-8E30-6F71-92F89738CBA2}"/>
                  </a:ext>
                </a:extLst>
              </p:cNvPr>
              <p:cNvSpPr/>
              <p:nvPr/>
            </p:nvSpPr>
            <p:spPr>
              <a:xfrm rot="16200000">
                <a:off x="5310233" y="4643306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41" name="Šesťuholník 40">
                <a:extLst>
                  <a:ext uri="{FF2B5EF4-FFF2-40B4-BE49-F238E27FC236}">
                    <a16:creationId xmlns:a16="http://schemas.microsoft.com/office/drawing/2014/main" id="{9AD8DA1C-2CFE-E032-A42C-0ABAD33A81E6}"/>
                  </a:ext>
                </a:extLst>
              </p:cNvPr>
              <p:cNvSpPr/>
              <p:nvPr/>
            </p:nvSpPr>
            <p:spPr>
              <a:xfrm rot="16200000">
                <a:off x="7383712" y="4653094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42" name="Šesťuholník 41">
                <a:extLst>
                  <a:ext uri="{FF2B5EF4-FFF2-40B4-BE49-F238E27FC236}">
                    <a16:creationId xmlns:a16="http://schemas.microsoft.com/office/drawing/2014/main" id="{FD39C16B-8176-57DE-2935-7C6BF6895DCD}"/>
                  </a:ext>
                </a:extLst>
              </p:cNvPr>
              <p:cNvSpPr/>
              <p:nvPr/>
            </p:nvSpPr>
            <p:spPr>
              <a:xfrm rot="16200000">
                <a:off x="9455794" y="4669873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</p:grpSp>
      </p:grpSp>
      <p:sp>
        <p:nvSpPr>
          <p:cNvPr id="57" name="BlokTextu 56">
            <a:extLst>
              <a:ext uri="{FF2B5EF4-FFF2-40B4-BE49-F238E27FC236}">
                <a16:creationId xmlns:a16="http://schemas.microsoft.com/office/drawing/2014/main" id="{926507FD-4CAD-2F8F-B746-F016683EF994}"/>
              </a:ext>
            </a:extLst>
          </p:cNvPr>
          <p:cNvSpPr txBox="1"/>
          <p:nvPr/>
        </p:nvSpPr>
        <p:spPr>
          <a:xfrm>
            <a:off x="-737419" y="2064775"/>
            <a:ext cx="8760542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9600" dirty="0">
                <a:ln w="6350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SLOVAK HOLIDAYS</a:t>
            </a:r>
          </a:p>
        </p:txBody>
      </p:sp>
    </p:spTree>
    <p:extLst>
      <p:ext uri="{BB962C8B-B14F-4D97-AF65-F5344CB8AC3E}">
        <p14:creationId xmlns:p14="http://schemas.microsoft.com/office/powerpoint/2010/main" val="3593070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8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kupina 55">
            <a:extLst>
              <a:ext uri="{FF2B5EF4-FFF2-40B4-BE49-F238E27FC236}">
                <a16:creationId xmlns:a16="http://schemas.microsoft.com/office/drawing/2014/main" id="{8850495D-CBCD-A749-653E-B6F0FB7DD1EF}"/>
              </a:ext>
            </a:extLst>
          </p:cNvPr>
          <p:cNvGrpSpPr/>
          <p:nvPr/>
        </p:nvGrpSpPr>
        <p:grpSpPr>
          <a:xfrm>
            <a:off x="4365350" y="-6836043"/>
            <a:ext cx="9148376" cy="9806645"/>
            <a:chOff x="5373151" y="-501364"/>
            <a:chExt cx="7236180" cy="8965905"/>
          </a:xfrm>
          <a:blipFill dpi="0" rotWithShape="0">
            <a:blip r:embed="rId2"/>
            <a:srcRect/>
            <a:stretch>
              <a:fillRect/>
            </a:stretch>
          </a:blipFill>
        </p:grpSpPr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FD10AC46-91D3-2E6D-E34E-0F3BF27C067D}"/>
                </a:ext>
              </a:extLst>
            </p:cNvPr>
            <p:cNvGrpSpPr/>
            <p:nvPr/>
          </p:nvGrpSpPr>
          <p:grpSpPr>
            <a:xfrm>
              <a:off x="5373151" y="4580388"/>
              <a:ext cx="6179891" cy="2186732"/>
              <a:chOff x="5373151" y="4580388"/>
              <a:chExt cx="6179891" cy="2186732"/>
            </a:xfrm>
            <a:grpFill/>
          </p:grpSpPr>
          <p:sp>
            <p:nvSpPr>
              <p:cNvPr id="4" name="Šesťuholník 3">
                <a:extLst>
                  <a:ext uri="{FF2B5EF4-FFF2-40B4-BE49-F238E27FC236}">
                    <a16:creationId xmlns:a16="http://schemas.microsoft.com/office/drawing/2014/main" id="{3AAE59A3-AD28-560A-BF66-1E1BDED4841C}"/>
                  </a:ext>
                </a:extLst>
              </p:cNvPr>
              <p:cNvSpPr/>
              <p:nvPr/>
            </p:nvSpPr>
            <p:spPr>
              <a:xfrm rot="16200000">
                <a:off x="5310233" y="4643306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24" name="Šesťuholník 23">
                <a:extLst>
                  <a:ext uri="{FF2B5EF4-FFF2-40B4-BE49-F238E27FC236}">
                    <a16:creationId xmlns:a16="http://schemas.microsoft.com/office/drawing/2014/main" id="{B4727AFC-FC8C-CEB9-FCA6-A5A79264BE59}"/>
                  </a:ext>
                </a:extLst>
              </p:cNvPr>
              <p:cNvSpPr/>
              <p:nvPr/>
            </p:nvSpPr>
            <p:spPr>
              <a:xfrm rot="16200000">
                <a:off x="7383712" y="4653094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25" name="Šesťuholník 24">
                <a:extLst>
                  <a:ext uri="{FF2B5EF4-FFF2-40B4-BE49-F238E27FC236}">
                    <a16:creationId xmlns:a16="http://schemas.microsoft.com/office/drawing/2014/main" id="{F49A15D4-2E02-78C8-7F98-B7E50526CA1F}"/>
                  </a:ext>
                </a:extLst>
              </p:cNvPr>
              <p:cNvSpPr/>
              <p:nvPr/>
            </p:nvSpPr>
            <p:spPr>
              <a:xfrm rot="16200000">
                <a:off x="9455794" y="4669873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</p:grp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95905EFC-2719-9670-6AC4-855239DE1307}"/>
                </a:ext>
              </a:extLst>
            </p:cNvPr>
            <p:cNvGrpSpPr/>
            <p:nvPr/>
          </p:nvGrpSpPr>
          <p:grpSpPr>
            <a:xfrm>
              <a:off x="6414784" y="2895600"/>
              <a:ext cx="6179891" cy="2186732"/>
              <a:chOff x="5373151" y="4580388"/>
              <a:chExt cx="6179891" cy="2186732"/>
            </a:xfrm>
            <a:grpFill/>
          </p:grpSpPr>
          <p:sp>
            <p:nvSpPr>
              <p:cNvPr id="28" name="Šesťuholník 27">
                <a:extLst>
                  <a:ext uri="{FF2B5EF4-FFF2-40B4-BE49-F238E27FC236}">
                    <a16:creationId xmlns:a16="http://schemas.microsoft.com/office/drawing/2014/main" id="{5B40CA98-6711-DF21-87F8-4AF984F06261}"/>
                  </a:ext>
                </a:extLst>
              </p:cNvPr>
              <p:cNvSpPr/>
              <p:nvPr/>
            </p:nvSpPr>
            <p:spPr>
              <a:xfrm rot="16200000">
                <a:off x="5310233" y="4643306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29" name="Šesťuholník 28">
                <a:extLst>
                  <a:ext uri="{FF2B5EF4-FFF2-40B4-BE49-F238E27FC236}">
                    <a16:creationId xmlns:a16="http://schemas.microsoft.com/office/drawing/2014/main" id="{78A1DA8F-77A9-938F-592D-1859E19C0BE4}"/>
                  </a:ext>
                </a:extLst>
              </p:cNvPr>
              <p:cNvSpPr/>
              <p:nvPr/>
            </p:nvSpPr>
            <p:spPr>
              <a:xfrm rot="16200000">
                <a:off x="7383712" y="4653094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30" name="Šesťuholník 29">
                <a:extLst>
                  <a:ext uri="{FF2B5EF4-FFF2-40B4-BE49-F238E27FC236}">
                    <a16:creationId xmlns:a16="http://schemas.microsoft.com/office/drawing/2014/main" id="{C82792C1-0426-8DE0-28DB-BD2E41724D6B}"/>
                  </a:ext>
                </a:extLst>
              </p:cNvPr>
              <p:cNvSpPr/>
              <p:nvPr/>
            </p:nvSpPr>
            <p:spPr>
              <a:xfrm rot="16200000">
                <a:off x="9455794" y="4669873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</p:grpSp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98ED20D6-5F22-5D28-762A-8A0CDF775614}"/>
                </a:ext>
              </a:extLst>
            </p:cNvPr>
            <p:cNvGrpSpPr/>
            <p:nvPr/>
          </p:nvGrpSpPr>
          <p:grpSpPr>
            <a:xfrm>
              <a:off x="5396629" y="1184719"/>
              <a:ext cx="6179891" cy="2186732"/>
              <a:chOff x="5373151" y="4580388"/>
              <a:chExt cx="6179891" cy="2186732"/>
            </a:xfrm>
            <a:grpFill/>
          </p:grpSpPr>
          <p:sp>
            <p:nvSpPr>
              <p:cNvPr id="32" name="Šesťuholník 31">
                <a:extLst>
                  <a:ext uri="{FF2B5EF4-FFF2-40B4-BE49-F238E27FC236}">
                    <a16:creationId xmlns:a16="http://schemas.microsoft.com/office/drawing/2014/main" id="{E90CBD05-4688-0E71-8A17-B89F2FF4FD65}"/>
                  </a:ext>
                </a:extLst>
              </p:cNvPr>
              <p:cNvSpPr/>
              <p:nvPr/>
            </p:nvSpPr>
            <p:spPr>
              <a:xfrm rot="16200000">
                <a:off x="5310233" y="4643306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33" name="Šesťuholník 32">
                <a:extLst>
                  <a:ext uri="{FF2B5EF4-FFF2-40B4-BE49-F238E27FC236}">
                    <a16:creationId xmlns:a16="http://schemas.microsoft.com/office/drawing/2014/main" id="{B1D105E9-177E-8BAD-25FC-78461A8BF0E1}"/>
                  </a:ext>
                </a:extLst>
              </p:cNvPr>
              <p:cNvSpPr/>
              <p:nvPr/>
            </p:nvSpPr>
            <p:spPr>
              <a:xfrm rot="16200000">
                <a:off x="7383712" y="4653094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34" name="Šesťuholník 33">
                <a:extLst>
                  <a:ext uri="{FF2B5EF4-FFF2-40B4-BE49-F238E27FC236}">
                    <a16:creationId xmlns:a16="http://schemas.microsoft.com/office/drawing/2014/main" id="{10B82C94-36F6-56C4-FB16-40AF4E6AE469}"/>
                  </a:ext>
                </a:extLst>
              </p:cNvPr>
              <p:cNvSpPr/>
              <p:nvPr/>
            </p:nvSpPr>
            <p:spPr>
              <a:xfrm rot="16200000">
                <a:off x="9455794" y="4669873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</p:grpSp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099DB171-9695-3E41-8DCE-DCDAAC423466}"/>
                </a:ext>
              </a:extLst>
            </p:cNvPr>
            <p:cNvGrpSpPr/>
            <p:nvPr/>
          </p:nvGrpSpPr>
          <p:grpSpPr>
            <a:xfrm>
              <a:off x="6429440" y="-501364"/>
              <a:ext cx="6179891" cy="2186732"/>
              <a:chOff x="5373151" y="4580388"/>
              <a:chExt cx="6179891" cy="2186732"/>
            </a:xfrm>
            <a:grpFill/>
          </p:grpSpPr>
          <p:sp>
            <p:nvSpPr>
              <p:cNvPr id="36" name="Šesťuholník 35">
                <a:extLst>
                  <a:ext uri="{FF2B5EF4-FFF2-40B4-BE49-F238E27FC236}">
                    <a16:creationId xmlns:a16="http://schemas.microsoft.com/office/drawing/2014/main" id="{AC5405D3-29BA-2E0A-AF9A-D44F55AB7B35}"/>
                  </a:ext>
                </a:extLst>
              </p:cNvPr>
              <p:cNvSpPr/>
              <p:nvPr/>
            </p:nvSpPr>
            <p:spPr>
              <a:xfrm rot="16200000">
                <a:off x="5310233" y="4643306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37" name="Šesťuholník 36">
                <a:extLst>
                  <a:ext uri="{FF2B5EF4-FFF2-40B4-BE49-F238E27FC236}">
                    <a16:creationId xmlns:a16="http://schemas.microsoft.com/office/drawing/2014/main" id="{3FF06D54-C674-80B5-EA0B-E61FC19B26AA}"/>
                  </a:ext>
                </a:extLst>
              </p:cNvPr>
              <p:cNvSpPr/>
              <p:nvPr/>
            </p:nvSpPr>
            <p:spPr>
              <a:xfrm rot="16200000">
                <a:off x="7383712" y="4653094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38" name="Šesťuholník 37">
                <a:extLst>
                  <a:ext uri="{FF2B5EF4-FFF2-40B4-BE49-F238E27FC236}">
                    <a16:creationId xmlns:a16="http://schemas.microsoft.com/office/drawing/2014/main" id="{3CBDC8D5-BDCC-CF17-F67E-C360EA237B6F}"/>
                  </a:ext>
                </a:extLst>
              </p:cNvPr>
              <p:cNvSpPr/>
              <p:nvPr/>
            </p:nvSpPr>
            <p:spPr>
              <a:xfrm rot="16200000">
                <a:off x="9455794" y="4669873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</p:grpSp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B2F03A2E-FD11-A690-A1DB-1C3EC0DEBC5C}"/>
                </a:ext>
              </a:extLst>
            </p:cNvPr>
            <p:cNvGrpSpPr/>
            <p:nvPr/>
          </p:nvGrpSpPr>
          <p:grpSpPr>
            <a:xfrm>
              <a:off x="6387400" y="6277809"/>
              <a:ext cx="6179891" cy="2186732"/>
              <a:chOff x="5373151" y="4580388"/>
              <a:chExt cx="6179891" cy="2186732"/>
            </a:xfrm>
            <a:grpFill/>
          </p:grpSpPr>
          <p:sp>
            <p:nvSpPr>
              <p:cNvPr id="40" name="Šesťuholník 39">
                <a:extLst>
                  <a:ext uri="{FF2B5EF4-FFF2-40B4-BE49-F238E27FC236}">
                    <a16:creationId xmlns:a16="http://schemas.microsoft.com/office/drawing/2014/main" id="{67F25988-6B3C-8E30-6F71-92F89738CBA2}"/>
                  </a:ext>
                </a:extLst>
              </p:cNvPr>
              <p:cNvSpPr/>
              <p:nvPr/>
            </p:nvSpPr>
            <p:spPr>
              <a:xfrm rot="16200000">
                <a:off x="5310233" y="4643306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41" name="Šesťuholník 40">
                <a:extLst>
                  <a:ext uri="{FF2B5EF4-FFF2-40B4-BE49-F238E27FC236}">
                    <a16:creationId xmlns:a16="http://schemas.microsoft.com/office/drawing/2014/main" id="{9AD8DA1C-2CFE-E032-A42C-0ABAD33A81E6}"/>
                  </a:ext>
                </a:extLst>
              </p:cNvPr>
              <p:cNvSpPr/>
              <p:nvPr/>
            </p:nvSpPr>
            <p:spPr>
              <a:xfrm rot="16200000">
                <a:off x="7383712" y="4653094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42" name="Šesťuholník 41">
                <a:extLst>
                  <a:ext uri="{FF2B5EF4-FFF2-40B4-BE49-F238E27FC236}">
                    <a16:creationId xmlns:a16="http://schemas.microsoft.com/office/drawing/2014/main" id="{FD39C16B-8176-57DE-2935-7C6BF6895DCD}"/>
                  </a:ext>
                </a:extLst>
              </p:cNvPr>
              <p:cNvSpPr/>
              <p:nvPr/>
            </p:nvSpPr>
            <p:spPr>
              <a:xfrm rot="16200000">
                <a:off x="9455794" y="4669873"/>
                <a:ext cx="2160165" cy="203433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</p:grpSp>
      </p:grpSp>
      <p:sp>
        <p:nvSpPr>
          <p:cNvPr id="57" name="BlokTextu 56">
            <a:extLst>
              <a:ext uri="{FF2B5EF4-FFF2-40B4-BE49-F238E27FC236}">
                <a16:creationId xmlns:a16="http://schemas.microsoft.com/office/drawing/2014/main" id="{926507FD-4CAD-2F8F-B746-F016683EF994}"/>
              </a:ext>
            </a:extLst>
          </p:cNvPr>
          <p:cNvSpPr txBox="1"/>
          <p:nvPr/>
        </p:nvSpPr>
        <p:spPr>
          <a:xfrm>
            <a:off x="-417870" y="343451"/>
            <a:ext cx="8760542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9600" dirty="0">
                <a:ln w="6350"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SLOVAK HOLIDAYS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B27161C2-35A4-EDBD-AA5B-2FCA0D799E53}"/>
              </a:ext>
            </a:extLst>
          </p:cNvPr>
          <p:cNvSpPr txBox="1"/>
          <p:nvPr/>
        </p:nvSpPr>
        <p:spPr>
          <a:xfrm>
            <a:off x="700788" y="3363654"/>
            <a:ext cx="6327058" cy="3046988"/>
          </a:xfrm>
          <a:prstGeom prst="rect">
            <a:avLst/>
          </a:prstGeom>
          <a:solidFill>
            <a:srgbClr val="687E4E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INTERNATIONAL: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Christmas</a:t>
            </a:r>
            <a:endParaRPr lang="sk-S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Easter</a:t>
            </a:r>
            <a:endParaRPr lang="sk-S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Valentine</a:t>
            </a:r>
            <a:endParaRPr lang="sk-S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Mothers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endParaRPr lang="sk-S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NATIONAL: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etablishment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SR</a:t>
            </a:r>
          </a:p>
          <a:p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constitution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sk-SK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SR</a:t>
            </a:r>
            <a:endParaRPr lang="sk-S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Feast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Saints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Cyril and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Methodius</a:t>
            </a:r>
            <a:endParaRPr lang="sk-S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Saints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’ Day</a:t>
            </a: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Šesťuholník 2">
            <a:extLst>
              <a:ext uri="{FF2B5EF4-FFF2-40B4-BE49-F238E27FC236}">
                <a16:creationId xmlns:a16="http://schemas.microsoft.com/office/drawing/2014/main" id="{68F911EF-A51D-2CD1-C470-0CF951492DF1}"/>
              </a:ext>
            </a:extLst>
          </p:cNvPr>
          <p:cNvSpPr/>
          <p:nvPr/>
        </p:nvSpPr>
        <p:spPr>
          <a:xfrm rot="16200000">
            <a:off x="7660400" y="2737689"/>
            <a:ext cx="1130130" cy="1070044"/>
          </a:xfrm>
          <a:prstGeom prst="hexagon">
            <a:avLst>
              <a:gd name="adj" fmla="val 30639"/>
              <a:gd name="vf" fmla="val 1154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" name="Šesťuholník 4">
            <a:extLst>
              <a:ext uri="{FF2B5EF4-FFF2-40B4-BE49-F238E27FC236}">
                <a16:creationId xmlns:a16="http://schemas.microsoft.com/office/drawing/2014/main" id="{030954F4-D56F-92D1-20A9-50CBE01F3172}"/>
              </a:ext>
            </a:extLst>
          </p:cNvPr>
          <p:cNvSpPr/>
          <p:nvPr/>
        </p:nvSpPr>
        <p:spPr>
          <a:xfrm rot="16200000">
            <a:off x="10002974" y="3591709"/>
            <a:ext cx="1525724" cy="1381328"/>
          </a:xfrm>
          <a:prstGeom prst="hexagon">
            <a:avLst>
              <a:gd name="adj" fmla="val 30639"/>
              <a:gd name="vf" fmla="val 1154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6" name="Šesťuholník 5">
            <a:extLst>
              <a:ext uri="{FF2B5EF4-FFF2-40B4-BE49-F238E27FC236}">
                <a16:creationId xmlns:a16="http://schemas.microsoft.com/office/drawing/2014/main" id="{E2DCC8EA-5F95-FEAD-AED7-D4725AA77F6B}"/>
              </a:ext>
            </a:extLst>
          </p:cNvPr>
          <p:cNvSpPr/>
          <p:nvPr/>
        </p:nvSpPr>
        <p:spPr>
          <a:xfrm rot="16200000">
            <a:off x="7259410" y="4131014"/>
            <a:ext cx="752270" cy="674451"/>
          </a:xfrm>
          <a:prstGeom prst="hexagon">
            <a:avLst>
              <a:gd name="adj" fmla="val 30639"/>
              <a:gd name="vf" fmla="val 1154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55935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kupina 24"/>
          <p:cNvGrpSpPr/>
          <p:nvPr/>
        </p:nvGrpSpPr>
        <p:grpSpPr>
          <a:xfrm>
            <a:off x="6581440" y="-389288"/>
            <a:ext cx="6592530" cy="8254187"/>
            <a:chOff x="5884606" y="152393"/>
            <a:chExt cx="5392992" cy="6666277"/>
          </a:xfrm>
          <a:blipFill>
            <a:blip r:embed="rId2"/>
            <a:stretch>
              <a:fillRect/>
            </a:stretch>
          </a:blipFill>
        </p:grpSpPr>
        <p:grpSp>
          <p:nvGrpSpPr>
            <p:cNvPr id="8" name="Skupina 7"/>
            <p:cNvGrpSpPr/>
            <p:nvPr/>
          </p:nvGrpSpPr>
          <p:grpSpPr>
            <a:xfrm>
              <a:off x="6639233" y="5216013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4" name="Šesťuholník 3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" name="Šesťuholník 5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" name="Šesťuholník 6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5884607" y="3952567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10" name="Šesťuholník 9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" name="Šesťuholník 10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Šesťuholník 11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6639232" y="2689119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14" name="Šesťuholník 13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5" name="Šesťuholník 14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6" name="Šesťuholník 15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7" name="Skupina 16"/>
            <p:cNvGrpSpPr/>
            <p:nvPr/>
          </p:nvGrpSpPr>
          <p:grpSpPr>
            <a:xfrm>
              <a:off x="5884606" y="1415841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18" name="Šesťuholník 17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9" name="Šesťuholník 18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0" name="Šesťuholník 19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1" name="Skupina 20"/>
            <p:cNvGrpSpPr/>
            <p:nvPr/>
          </p:nvGrpSpPr>
          <p:grpSpPr>
            <a:xfrm>
              <a:off x="6676102" y="152393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22" name="Šesťuholník 21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3" name="Šesťuholník 22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" name="Šesťuholník 23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  <p:sp>
        <p:nvSpPr>
          <p:cNvPr id="26" name="Šesťuholník 25">
            <a:extLst>
              <a:ext uri="{FF2B5EF4-FFF2-40B4-BE49-F238E27FC236}">
                <a16:creationId xmlns:a16="http://schemas.microsoft.com/office/drawing/2014/main" id="{030954F4-D56F-92D1-20A9-50CBE01F3172}"/>
              </a:ext>
            </a:extLst>
          </p:cNvPr>
          <p:cNvSpPr/>
          <p:nvPr/>
        </p:nvSpPr>
        <p:spPr>
          <a:xfrm rot="16200000">
            <a:off x="5480813" y="2556798"/>
            <a:ext cx="1525724" cy="1520089"/>
          </a:xfrm>
          <a:prstGeom prst="hexagon">
            <a:avLst>
              <a:gd name="adj" fmla="val 30639"/>
              <a:gd name="vf" fmla="val 1154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7" name="Šesťuholník 26">
            <a:extLst>
              <a:ext uri="{FF2B5EF4-FFF2-40B4-BE49-F238E27FC236}">
                <a16:creationId xmlns:a16="http://schemas.microsoft.com/office/drawing/2014/main" id="{030954F4-D56F-92D1-20A9-50CBE01F3172}"/>
              </a:ext>
            </a:extLst>
          </p:cNvPr>
          <p:cNvSpPr/>
          <p:nvPr/>
        </p:nvSpPr>
        <p:spPr>
          <a:xfrm rot="16200000">
            <a:off x="5929141" y="5792504"/>
            <a:ext cx="998484" cy="932813"/>
          </a:xfrm>
          <a:prstGeom prst="hexagon">
            <a:avLst>
              <a:gd name="adj" fmla="val 30639"/>
              <a:gd name="vf" fmla="val 1154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245807" y="384826"/>
            <a:ext cx="7287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CHRISTMAS</a:t>
            </a:r>
            <a:endParaRPr lang="sk-SK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429845" y="2383368"/>
            <a:ext cx="6573875" cy="3108543"/>
          </a:xfrm>
          <a:prstGeom prst="rect">
            <a:avLst/>
          </a:prstGeom>
          <a:solidFill>
            <a:srgbClr val="C9BDAD">
              <a:alpha val="79000"/>
            </a:srgb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December 24th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C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elebrating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the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birth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of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Jesus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Christ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W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e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start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by a 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dinner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: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fish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and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potato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salad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then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we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give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each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other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presents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O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ur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traditions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are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e.g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.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putting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money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and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bread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under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the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tablecloth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or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cross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drew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with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honey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304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8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6592454" y="-4127094"/>
            <a:ext cx="6592530" cy="8254187"/>
            <a:chOff x="5884606" y="152393"/>
            <a:chExt cx="5392992" cy="6666277"/>
          </a:xfrm>
          <a:blipFill dpi="0" rotWithShape="1">
            <a:blip r:embed="rId3"/>
            <a:srcRect/>
            <a:stretch>
              <a:fillRect l="-2000" t="30000" r="-40000" b="-2000"/>
            </a:stretch>
          </a:blipFill>
        </p:grpSpPr>
        <p:grpSp>
          <p:nvGrpSpPr>
            <p:cNvPr id="5" name="Skupina 4"/>
            <p:cNvGrpSpPr/>
            <p:nvPr/>
          </p:nvGrpSpPr>
          <p:grpSpPr>
            <a:xfrm>
              <a:off x="6639233" y="5216013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22" name="Šesťuholník 21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3" name="Šesťuholník 22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" name="Šesťuholník 23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" name="Skupina 5"/>
            <p:cNvGrpSpPr/>
            <p:nvPr/>
          </p:nvGrpSpPr>
          <p:grpSpPr>
            <a:xfrm>
              <a:off x="5884607" y="3952567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19" name="Šesťuholník 18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0" name="Šesťuholník 19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1" name="Šesťuholník 20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" name="Skupina 6"/>
            <p:cNvGrpSpPr/>
            <p:nvPr/>
          </p:nvGrpSpPr>
          <p:grpSpPr>
            <a:xfrm>
              <a:off x="6639232" y="2689119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16" name="Šesťuholník 15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Šesťuholník 16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8" name="Šesťuholník 17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8" name="Skupina 7"/>
            <p:cNvGrpSpPr/>
            <p:nvPr/>
          </p:nvGrpSpPr>
          <p:grpSpPr>
            <a:xfrm>
              <a:off x="5884606" y="1415841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13" name="Šesťuholník 12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4" name="Šesťuholník 13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5" name="Šesťuholník 14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6676102" y="152393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10" name="Šesťuholník 9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" name="Šesťuholník 10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Šesťuholník 11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  <p:sp>
        <p:nvSpPr>
          <p:cNvPr id="2" name="BlokTextu 1">
            <a:extLst>
              <a:ext uri="{FF2B5EF4-FFF2-40B4-BE49-F238E27FC236}">
                <a16:creationId xmlns:a16="http://schemas.microsoft.com/office/drawing/2014/main" id="{8CF2E002-0FBA-DCB8-BA2D-4082C4D3C912}"/>
              </a:ext>
            </a:extLst>
          </p:cNvPr>
          <p:cNvSpPr txBox="1"/>
          <p:nvPr/>
        </p:nvSpPr>
        <p:spPr>
          <a:xfrm>
            <a:off x="420414" y="336330"/>
            <a:ext cx="6737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EASTER</a:t>
            </a:r>
          </a:p>
        </p:txBody>
      </p:sp>
      <p:sp>
        <p:nvSpPr>
          <p:cNvPr id="3" name="Šesťuholník 2">
            <a:extLst>
              <a:ext uri="{FF2B5EF4-FFF2-40B4-BE49-F238E27FC236}">
                <a16:creationId xmlns:a16="http://schemas.microsoft.com/office/drawing/2014/main" id="{3413429F-34AC-0A2E-10D1-36758FEF5874}"/>
              </a:ext>
            </a:extLst>
          </p:cNvPr>
          <p:cNvSpPr/>
          <p:nvPr/>
        </p:nvSpPr>
        <p:spPr>
          <a:xfrm rot="16200000">
            <a:off x="5279608" y="3881487"/>
            <a:ext cx="1525724" cy="1520089"/>
          </a:xfrm>
          <a:prstGeom prst="hexagon">
            <a:avLst>
              <a:gd name="adj" fmla="val 30639"/>
              <a:gd name="vf" fmla="val 1154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5" name="Šesťuholník 24">
            <a:extLst>
              <a:ext uri="{FF2B5EF4-FFF2-40B4-BE49-F238E27FC236}">
                <a16:creationId xmlns:a16="http://schemas.microsoft.com/office/drawing/2014/main" id="{21B4FBF0-B9A4-CD8D-1043-E04E1426D5F1}"/>
              </a:ext>
            </a:extLst>
          </p:cNvPr>
          <p:cNvSpPr/>
          <p:nvPr/>
        </p:nvSpPr>
        <p:spPr>
          <a:xfrm rot="16200000">
            <a:off x="8322233" y="5558013"/>
            <a:ext cx="1234615" cy="1144652"/>
          </a:xfrm>
          <a:prstGeom prst="hexagon">
            <a:avLst>
              <a:gd name="adj" fmla="val 30639"/>
              <a:gd name="vf" fmla="val 1154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207483" y="1947342"/>
            <a:ext cx="6865234" cy="4524315"/>
          </a:xfrm>
          <a:prstGeom prst="rect">
            <a:avLst/>
          </a:prstGeom>
          <a:solidFill>
            <a:srgbClr val="D3C3A7">
              <a:alpha val="61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C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elebrating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the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resurrection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of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Jesus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Christ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Our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traditions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: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M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en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visit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women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and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splash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them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with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water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or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whip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them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gently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with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korbace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,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then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men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recieve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money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or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chocolate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,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it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is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called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sibacka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I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n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slovak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we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also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decorate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eggs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by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painting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them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</p:txBody>
      </p:sp>
      <p:pic>
        <p:nvPicPr>
          <p:cNvPr id="27" name="CiWHrG_lLvc"/>
          <p:cNvPicPr>
            <a:picLocks noRot="1" noChangeAspect="1"/>
          </p:cNvPicPr>
          <p:nvPr>
            <a:videoFile r:link="rId1"/>
          </p:nvPr>
        </p:nvPicPr>
        <p:blipFill>
          <a:blip r:embed="rId4">
            <a:lum bright="1000"/>
          </a:blip>
          <a:stretch>
            <a:fillRect/>
          </a:stretch>
        </p:blipFill>
        <p:spPr>
          <a:xfrm>
            <a:off x="7878839" y="4287954"/>
            <a:ext cx="3851318" cy="216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24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-1091195" y="-3826305"/>
            <a:ext cx="6962605" cy="8254187"/>
            <a:chOff x="5884606" y="152393"/>
            <a:chExt cx="5392992" cy="6666277"/>
          </a:xfrm>
          <a:blipFill dpi="0" rotWithShape="1">
            <a:blip r:embed="rId2"/>
            <a:srcRect/>
            <a:stretch>
              <a:fillRect l="-11000" t="46000" r="-33000" b="-12000"/>
            </a:stretch>
          </a:blipFill>
        </p:grpSpPr>
        <p:grpSp>
          <p:nvGrpSpPr>
            <p:cNvPr id="9" name="Skupina 8"/>
            <p:cNvGrpSpPr/>
            <p:nvPr/>
          </p:nvGrpSpPr>
          <p:grpSpPr>
            <a:xfrm>
              <a:off x="6639233" y="5216013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26" name="Šesťuholník 25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7" name="Šesťuholník 26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8" name="Šesťuholník 27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5884607" y="3952567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23" name="Šesťuholník 22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" name="Šesťuholník 23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5" name="Šesťuholník 24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>
              <a:off x="6639232" y="2689119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20" name="Šesťuholník 19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1" name="Šesťuholník 20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2" name="Šesťuholník 21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5884606" y="1415841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17" name="Šesťuholník 16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8" name="Šesťuholník 17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9" name="Šesťuholník 18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6676102" y="152393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14" name="Šesťuholník 13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5" name="Šesťuholník 14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6" name="Šesťuholník 15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  <p:grpSp>
        <p:nvGrpSpPr>
          <p:cNvPr id="29" name="Skupina 28"/>
          <p:cNvGrpSpPr/>
          <p:nvPr/>
        </p:nvGrpSpPr>
        <p:grpSpPr>
          <a:xfrm>
            <a:off x="6278119" y="1865191"/>
            <a:ext cx="6523482" cy="7986857"/>
            <a:chOff x="5884606" y="152393"/>
            <a:chExt cx="5392992" cy="6666277"/>
          </a:xfrm>
          <a:blipFill dpi="0" rotWithShape="1">
            <a:blip r:embed="rId3"/>
            <a:srcRect/>
            <a:stretch>
              <a:fillRect l="-59000" r="-11000"/>
            </a:stretch>
          </a:blipFill>
        </p:grpSpPr>
        <p:grpSp>
          <p:nvGrpSpPr>
            <p:cNvPr id="30" name="Skupina 29"/>
            <p:cNvGrpSpPr/>
            <p:nvPr/>
          </p:nvGrpSpPr>
          <p:grpSpPr>
            <a:xfrm>
              <a:off x="6639233" y="5216013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47" name="Šesťuholník 46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8" name="Šesťuholník 47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9" name="Šesťuholník 48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1" name="Skupina 30"/>
            <p:cNvGrpSpPr/>
            <p:nvPr/>
          </p:nvGrpSpPr>
          <p:grpSpPr>
            <a:xfrm>
              <a:off x="5884607" y="3952567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44" name="Šesťuholník 43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5" name="Šesťuholník 44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6" name="Šesťuholník 45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2" name="Skupina 31"/>
            <p:cNvGrpSpPr/>
            <p:nvPr/>
          </p:nvGrpSpPr>
          <p:grpSpPr>
            <a:xfrm>
              <a:off x="6639232" y="2689119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41" name="Šesťuholník 40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2" name="Šesťuholník 41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3" name="Šesťuholník 42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3" name="Skupina 32"/>
            <p:cNvGrpSpPr/>
            <p:nvPr/>
          </p:nvGrpSpPr>
          <p:grpSpPr>
            <a:xfrm>
              <a:off x="5884606" y="1415841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38" name="Šesťuholník 37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9" name="Šesťuholník 38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0" name="Šesťuholník 39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4" name="Skupina 33"/>
            <p:cNvGrpSpPr/>
            <p:nvPr/>
          </p:nvGrpSpPr>
          <p:grpSpPr>
            <a:xfrm>
              <a:off x="6676102" y="152393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35" name="Šesťuholník 34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6" name="Šesťuholník 35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7" name="Šesťuholník 36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  <p:sp>
        <p:nvSpPr>
          <p:cNvPr id="50" name="Šesťuholník 49">
            <a:extLst>
              <a:ext uri="{FF2B5EF4-FFF2-40B4-BE49-F238E27FC236}">
                <a16:creationId xmlns:a16="http://schemas.microsoft.com/office/drawing/2014/main" id="{3413429F-34AC-0A2E-10D1-36758FEF5874}"/>
              </a:ext>
            </a:extLst>
          </p:cNvPr>
          <p:cNvSpPr/>
          <p:nvPr/>
        </p:nvSpPr>
        <p:spPr>
          <a:xfrm rot="16200000">
            <a:off x="5108547" y="1128596"/>
            <a:ext cx="1525724" cy="1520089"/>
          </a:xfrm>
          <a:prstGeom prst="hexagon">
            <a:avLst>
              <a:gd name="adj" fmla="val 30639"/>
              <a:gd name="vf" fmla="val 1154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1" name="Šesťuholník 50">
            <a:extLst>
              <a:ext uri="{FF2B5EF4-FFF2-40B4-BE49-F238E27FC236}">
                <a16:creationId xmlns:a16="http://schemas.microsoft.com/office/drawing/2014/main" id="{3413429F-34AC-0A2E-10D1-36758FEF5874}"/>
              </a:ext>
            </a:extLst>
          </p:cNvPr>
          <p:cNvSpPr/>
          <p:nvPr/>
        </p:nvSpPr>
        <p:spPr>
          <a:xfrm rot="16200000">
            <a:off x="4946119" y="4872197"/>
            <a:ext cx="1525724" cy="1520089"/>
          </a:xfrm>
          <a:prstGeom prst="hexagon">
            <a:avLst>
              <a:gd name="adj" fmla="val 30639"/>
              <a:gd name="vf" fmla="val 1154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2" name="BlokTextu 51"/>
          <p:cNvSpPr txBox="1"/>
          <p:nvPr/>
        </p:nvSpPr>
        <p:spPr>
          <a:xfrm>
            <a:off x="256009" y="4045988"/>
            <a:ext cx="5412947" cy="2585323"/>
          </a:xfrm>
          <a:prstGeom prst="rect">
            <a:avLst/>
          </a:prstGeom>
          <a:solidFill>
            <a:srgbClr val="D64250">
              <a:alpha val="61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V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alentine’s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day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:   </a:t>
            </a:r>
            <a:endParaRPr lang="sk-SK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February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14th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C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elebrating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love, 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boyfriends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usually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give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presents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to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their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girlfriends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, 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e.g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.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roses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,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chocolate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  <a:p>
            <a:endParaRPr lang="sk-SK" dirty="0"/>
          </a:p>
        </p:txBody>
      </p:sp>
      <p:sp>
        <p:nvSpPr>
          <p:cNvPr id="53" name="BlokTextu 52"/>
          <p:cNvSpPr txBox="1"/>
          <p:nvPr/>
        </p:nvSpPr>
        <p:spPr>
          <a:xfrm>
            <a:off x="6278119" y="312961"/>
            <a:ext cx="5329991" cy="2492990"/>
          </a:xfrm>
          <a:prstGeom prst="rect">
            <a:avLst/>
          </a:prstGeom>
          <a:solidFill>
            <a:srgbClr val="D64250">
              <a:alpha val="51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Mother’s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day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: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May 12th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C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elebration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honoring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mothers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,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motherhood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455441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A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6352840" y="-726172"/>
            <a:ext cx="6592530" cy="8254187"/>
            <a:chOff x="5884606" y="152393"/>
            <a:chExt cx="5392992" cy="6666277"/>
          </a:xfrm>
          <a:blipFill dpi="0" rotWithShape="1">
            <a:blip r:embed="rId2"/>
            <a:srcRect/>
            <a:stretch>
              <a:fillRect l="-24000" t="6000" r="-10000" b="-5000"/>
            </a:stretch>
          </a:blipFill>
        </p:grpSpPr>
        <p:grpSp>
          <p:nvGrpSpPr>
            <p:cNvPr id="5" name="Skupina 4"/>
            <p:cNvGrpSpPr/>
            <p:nvPr/>
          </p:nvGrpSpPr>
          <p:grpSpPr>
            <a:xfrm>
              <a:off x="6639233" y="5216013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22" name="Šesťuholník 21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3" name="Šesťuholník 22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" name="Šesťuholník 23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" name="Skupina 5"/>
            <p:cNvGrpSpPr/>
            <p:nvPr/>
          </p:nvGrpSpPr>
          <p:grpSpPr>
            <a:xfrm>
              <a:off x="5884607" y="3952567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19" name="Šesťuholník 18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0" name="Šesťuholník 19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1" name="Šesťuholník 20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" name="Skupina 6"/>
            <p:cNvGrpSpPr/>
            <p:nvPr/>
          </p:nvGrpSpPr>
          <p:grpSpPr>
            <a:xfrm>
              <a:off x="6639232" y="2689119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16" name="Šesťuholník 15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Šesťuholník 16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8" name="Šesťuholník 17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8" name="Skupina 7"/>
            <p:cNvGrpSpPr/>
            <p:nvPr/>
          </p:nvGrpSpPr>
          <p:grpSpPr>
            <a:xfrm>
              <a:off x="5884606" y="1415841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13" name="Šesťuholník 12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4" name="Šesťuholník 13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5" name="Šesťuholník 14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6676102" y="152393"/>
              <a:ext cx="4601496" cy="1602657"/>
              <a:chOff x="6639233" y="5216013"/>
              <a:chExt cx="4601496" cy="1602657"/>
            </a:xfrm>
            <a:grpFill/>
          </p:grpSpPr>
          <p:sp>
            <p:nvSpPr>
              <p:cNvPr id="10" name="Šesťuholník 9"/>
              <p:cNvSpPr/>
              <p:nvPr/>
            </p:nvSpPr>
            <p:spPr>
              <a:xfrm rot="16200000">
                <a:off x="9689690" y="5267631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" name="Šesťuholník 10"/>
              <p:cNvSpPr/>
              <p:nvPr/>
            </p:nvSpPr>
            <p:spPr>
              <a:xfrm rot="16200000">
                <a:off x="8143568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Šesťuholník 11"/>
              <p:cNvSpPr/>
              <p:nvPr/>
            </p:nvSpPr>
            <p:spPr>
              <a:xfrm rot="16200000">
                <a:off x="6597446" y="5257800"/>
                <a:ext cx="1592826" cy="1509252"/>
              </a:xfrm>
              <a:prstGeom prst="hexag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  <p:sp>
        <p:nvSpPr>
          <p:cNvPr id="25" name="Šesťuholník 24">
            <a:extLst>
              <a:ext uri="{FF2B5EF4-FFF2-40B4-BE49-F238E27FC236}">
                <a16:creationId xmlns:a16="http://schemas.microsoft.com/office/drawing/2014/main" id="{3413429F-34AC-0A2E-10D1-36758FEF5874}"/>
              </a:ext>
            </a:extLst>
          </p:cNvPr>
          <p:cNvSpPr/>
          <p:nvPr/>
        </p:nvSpPr>
        <p:spPr>
          <a:xfrm rot="16200000">
            <a:off x="5427550" y="2653050"/>
            <a:ext cx="1525724" cy="1520089"/>
          </a:xfrm>
          <a:prstGeom prst="hexagon">
            <a:avLst>
              <a:gd name="adj" fmla="val 30639"/>
              <a:gd name="vf" fmla="val 1154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414804" y="704660"/>
            <a:ext cx="6376737" cy="5416868"/>
          </a:xfrm>
          <a:prstGeom prst="rect">
            <a:avLst/>
          </a:prstGeom>
          <a:solidFill>
            <a:srgbClr val="8EC0E6">
              <a:alpha val="64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Day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of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the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establishment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of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the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Slovak 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Republic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: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1st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of </a:t>
            </a:r>
            <a:r>
              <a:rPr lang="sk-SK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January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Candara Light" panose="020E0502030303020204" pitchFamily="34" charset="0"/>
              </a:rPr>
              <a:t>Slovakia </a:t>
            </a:r>
            <a:r>
              <a:rPr lang="sk-SK" sz="2400" dirty="0" err="1">
                <a:latin typeface="Candara Light" panose="020E0502030303020204" pitchFamily="34" charset="0"/>
              </a:rPr>
              <a:t>established</a:t>
            </a:r>
            <a:r>
              <a:rPr lang="sk-SK" sz="2400" dirty="0">
                <a:latin typeface="Candara Light" panose="020E0502030303020204" pitchFamily="34" charset="0"/>
              </a:rPr>
              <a:t> on </a:t>
            </a:r>
            <a:r>
              <a:rPr lang="sk-SK" sz="2400" dirty="0" err="1">
                <a:latin typeface="Candara Light" panose="020E0502030303020204" pitchFamily="34" charset="0"/>
              </a:rPr>
              <a:t>January</a:t>
            </a:r>
            <a:r>
              <a:rPr lang="sk-SK" sz="2400" dirty="0">
                <a:latin typeface="Candara Light" panose="020E0502030303020204" pitchFamily="34" charset="0"/>
              </a:rPr>
              <a:t> 1st of 1993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err="1" smtClean="0">
                <a:latin typeface="Candara Light" panose="020E0502030303020204" pitchFamily="34" charset="0"/>
              </a:rPr>
              <a:t>we</a:t>
            </a:r>
            <a:r>
              <a:rPr lang="sk-SK" sz="2400" dirty="0" smtClean="0">
                <a:latin typeface="Candara Light" panose="020E0502030303020204" pitchFamily="34" charset="0"/>
              </a:rPr>
              <a:t> </a:t>
            </a:r>
            <a:r>
              <a:rPr lang="sk-SK" sz="2400" dirty="0">
                <a:latin typeface="Candara Light" panose="020E0502030303020204" pitchFamily="34" charset="0"/>
              </a:rPr>
              <a:t>are </a:t>
            </a:r>
            <a:r>
              <a:rPr lang="sk-SK" sz="2400" dirty="0" err="1">
                <a:latin typeface="Candara Light" panose="020E0502030303020204" pitchFamily="34" charset="0"/>
              </a:rPr>
              <a:t>staying</a:t>
            </a:r>
            <a:r>
              <a:rPr lang="sk-SK" sz="2400" dirty="0">
                <a:latin typeface="Candara Light" panose="020E0502030303020204" pitchFamily="34" charset="0"/>
              </a:rPr>
              <a:t> </a:t>
            </a:r>
            <a:r>
              <a:rPr lang="sk-SK" sz="2400" dirty="0" err="1">
                <a:latin typeface="Candara Light" panose="020E0502030303020204" pitchFamily="34" charset="0"/>
              </a:rPr>
              <a:t>home</a:t>
            </a:r>
            <a:r>
              <a:rPr lang="sk-SK" sz="2400" dirty="0">
                <a:latin typeface="Candara Light" panose="020E0502030303020204" pitchFamily="34" charset="0"/>
              </a:rPr>
              <a:t> on </a:t>
            </a:r>
            <a:r>
              <a:rPr lang="sk-SK" sz="2400" dirty="0" err="1">
                <a:latin typeface="Candara Light" panose="020E0502030303020204" pitchFamily="34" charset="0"/>
              </a:rPr>
              <a:t>this</a:t>
            </a:r>
            <a:r>
              <a:rPr lang="sk-SK" sz="2400" dirty="0">
                <a:latin typeface="Candara Light" panose="020E0502030303020204" pitchFamily="34" charset="0"/>
              </a:rPr>
              <a:t> </a:t>
            </a:r>
            <a:r>
              <a:rPr lang="sk-SK" sz="2400" dirty="0" err="1">
                <a:latin typeface="Candara Light" panose="020E0502030303020204" pitchFamily="34" charset="0"/>
              </a:rPr>
              <a:t>day</a:t>
            </a:r>
            <a:endParaRPr lang="sk-SK" sz="2400" dirty="0">
              <a:latin typeface="Candara Light" panose="020E0502030303020204" pitchFamily="34" charset="0"/>
            </a:endParaRPr>
          </a:p>
          <a:p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Day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of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the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constitution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of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the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SR: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September 1st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Candara Light" panose="020E0502030303020204" pitchFamily="34" charset="0"/>
              </a:rPr>
              <a:t> </a:t>
            </a:r>
            <a:r>
              <a:rPr lang="sk-SK" sz="2400" dirty="0" err="1">
                <a:latin typeface="Candara Light" panose="020E0502030303020204" pitchFamily="34" charset="0"/>
              </a:rPr>
              <a:t>it</a:t>
            </a:r>
            <a:r>
              <a:rPr lang="sk-SK" sz="2400" dirty="0">
                <a:latin typeface="Candara Light" panose="020E0502030303020204" pitchFamily="34" charset="0"/>
              </a:rPr>
              <a:t> </a:t>
            </a:r>
            <a:r>
              <a:rPr lang="sk-SK" sz="2400" dirty="0" err="1">
                <a:latin typeface="Candara Light" panose="020E0502030303020204" pitchFamily="34" charset="0"/>
              </a:rPr>
              <a:t>memoralizes</a:t>
            </a:r>
            <a:r>
              <a:rPr lang="sk-SK" sz="2400" dirty="0">
                <a:latin typeface="Candara Light" panose="020E0502030303020204" pitchFamily="34" charset="0"/>
              </a:rPr>
              <a:t> </a:t>
            </a:r>
            <a:r>
              <a:rPr lang="sk-SK" sz="2400" dirty="0" err="1">
                <a:latin typeface="Candara Light" panose="020E0502030303020204" pitchFamily="34" charset="0"/>
              </a:rPr>
              <a:t>the</a:t>
            </a:r>
            <a:r>
              <a:rPr lang="sk-SK" sz="2400" dirty="0">
                <a:latin typeface="Candara Light" panose="020E0502030303020204" pitchFamily="34" charset="0"/>
              </a:rPr>
              <a:t> </a:t>
            </a:r>
            <a:r>
              <a:rPr lang="sk-SK" sz="2400" dirty="0" err="1">
                <a:latin typeface="Candara Light" panose="020E0502030303020204" pitchFamily="34" charset="0"/>
              </a:rPr>
              <a:t>adoption</a:t>
            </a:r>
            <a:r>
              <a:rPr lang="sk-SK" sz="2400" dirty="0">
                <a:latin typeface="Candara Light" panose="020E0502030303020204" pitchFamily="34" charset="0"/>
              </a:rPr>
              <a:t> of </a:t>
            </a:r>
            <a:r>
              <a:rPr lang="sk-SK" sz="2400" dirty="0" err="1">
                <a:latin typeface="Candara Light" panose="020E0502030303020204" pitchFamily="34" charset="0"/>
              </a:rPr>
              <a:t>the</a:t>
            </a:r>
            <a:r>
              <a:rPr lang="sk-SK" sz="2400" dirty="0">
                <a:latin typeface="Candara Light" panose="020E0502030303020204" pitchFamily="34" charset="0"/>
              </a:rPr>
              <a:t> Slovak </a:t>
            </a:r>
            <a:r>
              <a:rPr lang="sk-SK" sz="2400" dirty="0" err="1">
                <a:latin typeface="Candara Light" panose="020E0502030303020204" pitchFamily="34" charset="0"/>
              </a:rPr>
              <a:t>constitution</a:t>
            </a:r>
            <a:r>
              <a:rPr lang="sk-SK" sz="2400" dirty="0">
                <a:latin typeface="Candara Light" panose="020E0502030303020204" pitchFamily="34" charset="0"/>
              </a:rPr>
              <a:t> in </a:t>
            </a:r>
            <a:r>
              <a:rPr lang="sk-SK" sz="2400" dirty="0" smtClean="0">
                <a:latin typeface="Candara Light" panose="020E0502030303020204" pitchFamily="34" charset="0"/>
              </a:rPr>
              <a:t>1992</a:t>
            </a:r>
          </a:p>
          <a:p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Feast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of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Saints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Cyril and </a:t>
            </a:r>
            <a:r>
              <a:rPr lang="sk-SK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Methodius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: </a:t>
            </a:r>
            <a:endParaRPr lang="sk-SK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5th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of </a:t>
            </a:r>
            <a:r>
              <a:rPr lang="sk-SK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July</a:t>
            </a:r>
            <a:r>
              <a:rPr lang="sk-SK" sz="2400" dirty="0">
                <a:latin typeface="Candara Light" panose="020E0502030303020204" pitchFamily="34" charset="0"/>
              </a:rPr>
              <a:t> in Slovakia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Candara Light" panose="020E0502030303020204" pitchFamily="34" charset="0"/>
              </a:rPr>
              <a:t>Christian </a:t>
            </a:r>
            <a:r>
              <a:rPr lang="sk-SK" sz="2400" dirty="0" err="1">
                <a:latin typeface="Candara Light" panose="020E0502030303020204" pitchFamily="34" charset="0"/>
              </a:rPr>
              <a:t>feast</a:t>
            </a:r>
            <a:r>
              <a:rPr lang="sk-SK" sz="2400" dirty="0">
                <a:latin typeface="Candara Light" panose="020E0502030303020204" pitchFamily="34" charset="0"/>
              </a:rPr>
              <a:t> in honor of </a:t>
            </a:r>
            <a:r>
              <a:rPr lang="sk-SK" sz="2400" dirty="0" err="1">
                <a:latin typeface="Candara Light" panose="020E0502030303020204" pitchFamily="34" charset="0"/>
              </a:rPr>
              <a:t>the</a:t>
            </a:r>
            <a:r>
              <a:rPr lang="sk-SK" sz="2400" dirty="0">
                <a:latin typeface="Candara Light" panose="020E0502030303020204" pitchFamily="34" charset="0"/>
              </a:rPr>
              <a:t> </a:t>
            </a:r>
            <a:r>
              <a:rPr lang="sk-SK" sz="2400" dirty="0" err="1">
                <a:latin typeface="Candara Light" panose="020E0502030303020204" pitchFamily="34" charset="0"/>
              </a:rPr>
              <a:t>brothers</a:t>
            </a:r>
            <a:r>
              <a:rPr lang="sk-SK" sz="2400" dirty="0">
                <a:latin typeface="Candara Light" panose="020E0502030303020204" pitchFamily="34" charset="0"/>
              </a:rPr>
              <a:t> </a:t>
            </a:r>
            <a:r>
              <a:rPr lang="sk-SK" sz="2400" dirty="0" err="1">
                <a:latin typeface="Candara Light" panose="020E0502030303020204" pitchFamily="34" charset="0"/>
              </a:rPr>
              <a:t>for</a:t>
            </a:r>
            <a:r>
              <a:rPr lang="sk-SK" sz="2400" dirty="0">
                <a:latin typeface="Candara Light" panose="020E0502030303020204" pitchFamily="34" charset="0"/>
              </a:rPr>
              <a:t> </a:t>
            </a:r>
            <a:r>
              <a:rPr lang="sk-SK" sz="2400" dirty="0" err="1">
                <a:latin typeface="Candara Light" panose="020E0502030303020204" pitchFamily="34" charset="0"/>
              </a:rPr>
              <a:t>coming</a:t>
            </a:r>
            <a:r>
              <a:rPr lang="sk-SK" sz="2400" dirty="0">
                <a:latin typeface="Candara Light" panose="020E0502030303020204" pitchFamily="34" charset="0"/>
              </a:rPr>
              <a:t> to Slovakia </a:t>
            </a:r>
            <a:r>
              <a:rPr lang="sk-SK" sz="2400" dirty="0" smtClean="0">
                <a:latin typeface="Candara Light" panose="020E0502030303020204" pitchFamily="34" charset="0"/>
              </a:rPr>
              <a:t>and </a:t>
            </a:r>
            <a:r>
              <a:rPr lang="sk-SK" sz="2400" dirty="0" err="1" smtClean="0">
                <a:latin typeface="Candara Light" panose="020E0502030303020204" pitchFamily="34" charset="0"/>
              </a:rPr>
              <a:t>Czech</a:t>
            </a:r>
            <a:r>
              <a:rPr lang="sk-SK" sz="2400" dirty="0" smtClean="0">
                <a:latin typeface="Candara Light" panose="020E0502030303020204" pitchFamily="34" charset="0"/>
              </a:rPr>
              <a:t> </a:t>
            </a:r>
            <a:r>
              <a:rPr lang="sk-SK" sz="2400" dirty="0" err="1" smtClean="0">
                <a:latin typeface="Candara Light" panose="020E0502030303020204" pitchFamily="34" charset="0"/>
              </a:rPr>
              <a:t>republic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581175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209</Words>
  <Application>Microsoft Office PowerPoint</Application>
  <PresentationFormat>Širokouhlá</PresentationFormat>
  <Paragraphs>35</Paragraphs>
  <Slides>6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Candara Light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Kpt. Dabač</dc:creator>
  <cp:lastModifiedBy>Student</cp:lastModifiedBy>
  <cp:revision>10</cp:revision>
  <dcterms:created xsi:type="dcterms:W3CDTF">2023-10-09T14:38:11Z</dcterms:created>
  <dcterms:modified xsi:type="dcterms:W3CDTF">2023-10-16T09:27:42Z</dcterms:modified>
</cp:coreProperties>
</file>