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64" r:id="rId5"/>
    <p:sldId id="258" r:id="rId6"/>
    <p:sldId id="266" r:id="rId7"/>
    <p:sldId id="259" r:id="rId8"/>
    <p:sldId id="265" r:id="rId9"/>
    <p:sldId id="261" r:id="rId10"/>
    <p:sldId id="262" r:id="rId11"/>
    <p:sldId id="267" r:id="rId12"/>
    <p:sldId id="263" r:id="rId13"/>
    <p:sldId id="268" r:id="rId1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5755"/>
  </p:normalViewPr>
  <p:slideViewPr>
    <p:cSldViewPr snapToGrid="0" snapToObjects="1">
      <p:cViewPr>
        <p:scale>
          <a:sx n="117" d="100"/>
          <a:sy n="117" d="100"/>
        </p:scale>
        <p:origin x="-192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C5AE04-98AB-B943-A1CA-7163D5A30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8ECE4C-5519-6B49-9F14-1A33D4B02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1496A7-5A93-B54A-A801-6202F2CA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863D1A-24B4-AE4E-B476-5822CD30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E85ADA-A355-2342-995F-53680EC9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402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C50196-2D54-224B-85A0-90AF722B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8826DA-E5F5-0347-BF9E-1AFE9A2B7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70674F-C210-5240-9164-438802615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A3C211-51B1-894D-86E8-E52B6192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14243F-8187-5048-B2E3-2627960B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84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D3943E-C8AC-CF49-8388-68FCE1847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69FA0F-468B-224A-AA9E-73B4CA9D0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1618C8-FDD8-0044-818B-C6E8C4FB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D5905A-326F-2140-923B-D9807296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C1F6F6-88DA-094C-B55C-AE6F243E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4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EFEF29-E232-5041-9739-78245E7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64B28-9236-C043-8C90-C99440E25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3445E3-C677-EB45-91E2-E5BF6205A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4CF201-B289-5149-BC0E-C7090FD0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FCD393-889D-FF47-A802-24AB0C90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80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2F6E41-0C71-234B-AB1C-84F6A800A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5EF178-2117-E946-95D3-E996B0D4B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C58A56-6CB6-9F4A-8F26-72871C0A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F808E3-5681-5E45-89DE-00E71F9A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2808DD-F772-DC44-9612-E2E37F274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14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AC016-37C1-D145-8998-85F1AD3CE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7342B8-F9C9-2241-8FA7-35C257FEA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412C1E-CF69-B340-A104-E66F3A436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DFC01D-BCCF-AC49-8788-281D2022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8C52DB-CD2B-214C-81D0-EA29A6FB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16CBDD-E685-2F43-9946-D0BC8F23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433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E0BE59-89A7-9145-996F-912470BE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5BA82D-A71E-CA46-8EA7-2CDBC56E2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7DCBE1-4247-D94E-9CB8-DE1088DDC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5B8C2A-FCF6-8749-B031-49BA535EC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C127A8D-289B-1E4C-842B-18F1F5C85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37C268-8E7A-2944-9AB0-E95B3510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9F4F682-1037-8E46-986E-B6191783C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C5944E-5BED-F246-A1A3-2C76466A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168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1E221-456E-9E45-ADC8-058CC3BA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7D5F67-284C-B641-B620-9920B03F4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3074C07-00E9-BA4A-A9C0-FC0BD94C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E9CD3B-85B7-9745-A045-E38CACE7B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82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FE09E6-22B7-D144-9599-AA5F5CFAD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1CD4CC-82E4-C542-8AAE-0BCF7313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75E2D1-A90C-634E-9929-1073A4BA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570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7C5C3A-E1CD-9044-B6FF-22F1D68D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DC5ED9-ABD7-814E-906D-617D1E49F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90FF8A-6178-F94E-A7E8-EC5DAC0FB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23CA1B-28B6-DA41-899D-84100625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31BF17-0F1C-7943-A558-4F8410789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D6BC8D-28CF-7449-A930-1A9D63C5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9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F9044-0C46-DE43-B101-CDF16BE5E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235AED-8A5F-8C4C-BE3A-7357FAE67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B95132-7DD5-584C-9156-BC42FB8C4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C16D3C-48B7-8840-800B-AA83E9960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803FA4-287A-1E4C-A0C3-F601437C9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95D2BD-F270-F346-94DE-6529F9A8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72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BE64EF-4A79-FD42-AA88-5CC9C8CE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2671C5-CC97-2A4A-AF67-8A7DDEBD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10B9F4-3F23-3448-9897-6C1729E6D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A97CA-7DD0-EC46-9D0E-E88C5C028BDA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2E870B-169E-7142-8A3A-1140733C4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A3623B-3536-9E4D-9383-E2F43D18E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213A9-C7BC-ED4E-9912-74C0379BA4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898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8DC453-E8CF-8349-839B-187D640C8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96831"/>
            <a:ext cx="10363200" cy="1032981"/>
          </a:xfrm>
        </p:spPr>
        <p:txBody>
          <a:bodyPr>
            <a:normAutofit/>
          </a:bodyPr>
          <a:lstStyle/>
          <a:p>
            <a:r>
              <a:rPr lang="pl-PL" sz="5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„DOBRY ZAWÓD, DOBRA PRACA”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A7DB45-DD23-9541-866E-8200EFD4A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87099"/>
            <a:ext cx="9144000" cy="2277901"/>
          </a:xfrm>
        </p:spPr>
        <p:txBody>
          <a:bodyPr>
            <a:noAutofit/>
          </a:bodyPr>
          <a:lstStyle/>
          <a:p>
            <a:r>
              <a:rPr lang="pl-PL" sz="5200" dirty="0">
                <a:solidFill>
                  <a:schemeClr val="accent1">
                    <a:lumMod val="50000"/>
                  </a:schemeClr>
                </a:solidFill>
              </a:rPr>
              <a:t>Technikum Ekonomiczne </a:t>
            </a:r>
          </a:p>
          <a:p>
            <a:r>
              <a:rPr lang="pl-PL" sz="5200" dirty="0">
                <a:solidFill>
                  <a:schemeClr val="accent1">
                    <a:lumMod val="50000"/>
                  </a:schemeClr>
                </a:solidFill>
              </a:rPr>
              <a:t>im. rtm. Witolda Pileckiego </a:t>
            </a:r>
          </a:p>
          <a:p>
            <a:r>
              <a:rPr lang="pl-PL" sz="5200" dirty="0">
                <a:solidFill>
                  <a:schemeClr val="accent1">
                    <a:lumMod val="50000"/>
                  </a:schemeClr>
                </a:solidFill>
              </a:rPr>
              <a:t>w Szczecinie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358447-8FF3-D74B-ABFE-5114E8BE9530}"/>
              </a:ext>
            </a:extLst>
          </p:cNvPr>
          <p:cNvSpPr txBox="1"/>
          <p:nvPr/>
        </p:nvSpPr>
        <p:spPr>
          <a:xfrm>
            <a:off x="4478678" y="4294227"/>
            <a:ext cx="3234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accent1">
                    <a:lumMod val="50000"/>
                  </a:schemeClr>
                </a:solidFill>
              </a:rPr>
              <a:t>15.08 – 04.09.2021 </a:t>
            </a:r>
            <a:r>
              <a:rPr lang="pl-PL" sz="2200" dirty="0" err="1">
                <a:solidFill>
                  <a:schemeClr val="accent1">
                    <a:lumMod val="50000"/>
                  </a:schemeClr>
                </a:solidFill>
              </a:rPr>
              <a:t>Ubeda</a:t>
            </a:r>
            <a:endParaRPr lang="pl-PL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34F782-C9E3-AA4F-8843-DE6CBDC27AD4}"/>
              </a:ext>
            </a:extLst>
          </p:cNvPr>
          <p:cNvSpPr txBox="1"/>
          <p:nvPr/>
        </p:nvSpPr>
        <p:spPr>
          <a:xfrm>
            <a:off x="3180143" y="3753635"/>
            <a:ext cx="5831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Klasa 3R – Technik Organizacji Reklamy</a:t>
            </a:r>
          </a:p>
        </p:txBody>
      </p:sp>
      <p:pic>
        <p:nvPicPr>
          <p:cNvPr id="1026" name="Picture 2" descr="erasmus-plus-logo - Regionalne Centrum Wolontariatu">
            <a:extLst>
              <a:ext uri="{FF2B5EF4-FFF2-40B4-BE49-F238E27FC236}">
                <a16:creationId xmlns:a16="http://schemas.microsoft.com/office/drawing/2014/main" xmlns="" id="{A2D213BF-D169-F34A-8592-7B4E6F76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969" y="5215479"/>
            <a:ext cx="4280061" cy="98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Mind - Home | Facebook">
            <a:extLst>
              <a:ext uri="{FF2B5EF4-FFF2-40B4-BE49-F238E27FC236}">
                <a16:creationId xmlns:a16="http://schemas.microsoft.com/office/drawing/2014/main" xmlns="" id="{3D900434-EEFF-4943-B783-7B952C32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5872" y="3928582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rona domowa">
            <a:extLst>
              <a:ext uri="{FF2B5EF4-FFF2-40B4-BE49-F238E27FC236}">
                <a16:creationId xmlns:a16="http://schemas.microsoft.com/office/drawing/2014/main" xmlns="" id="{1E471E8A-6EFA-E44C-9A96-A3A5B8B9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927" y="4361860"/>
            <a:ext cx="1930111" cy="190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17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0B16A-09AE-7B47-83F6-F16EAE21B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6994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Każdy z nas w swojej pracy spotkał wiele cudownych i sympatycznych osób dzięki którym praca stawała się przyjemnością.</a:t>
            </a:r>
          </a:p>
        </p:txBody>
      </p:sp>
      <p:pic>
        <p:nvPicPr>
          <p:cNvPr id="4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993D9DEA-26D9-6947-A3E1-52F05F574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647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158F67-1806-9E4F-B7B7-31E5F8359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3628CF-A5E2-7049-A4F7-7C814D1AA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BD9EAD-EF9C-BE4C-8F2E-1CE9834776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82007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4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C66377-AF23-934C-BCFB-82511FE53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5400">
                <a:latin typeface="+mn-lt"/>
              </a:rPr>
              <a:t>Wycieczki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2F6AC8-FB70-D348-8A99-C39FBE701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475930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ea typeface="+mn-lt"/>
                <a:cs typeface="+mn-lt"/>
              </a:rPr>
              <a:t>W trakcie naszego pobytu w Hiszpanii zwiedziliśmy wiele pięknych miast takich jak Jaen, Cordoba, </a:t>
            </a:r>
            <a:r>
              <a:rPr lang="pl-PL" sz="2400" dirty="0" err="1">
                <a:ea typeface="+mn-lt"/>
                <a:cs typeface="+mn-lt"/>
              </a:rPr>
              <a:t>Nerja</a:t>
            </a:r>
            <a:r>
              <a:rPr lang="pl-PL" sz="2400" dirty="0">
                <a:ea typeface="+mn-lt"/>
                <a:cs typeface="+mn-lt"/>
              </a:rPr>
              <a:t> i </a:t>
            </a:r>
            <a:r>
              <a:rPr lang="pl-PL" sz="2400" dirty="0" err="1">
                <a:ea typeface="+mn-lt"/>
                <a:cs typeface="+mn-lt"/>
              </a:rPr>
              <a:t>Frigiliana</a:t>
            </a:r>
            <a:r>
              <a:rPr lang="pl-PL" sz="2400" dirty="0">
                <a:ea typeface="+mn-lt"/>
                <a:cs typeface="+mn-lt"/>
              </a:rPr>
              <a:t> oraz Granada. W których odwiedziliśmy cudowne zabytki, łaźnie, zamki, jaskinie, ogrody i oczywiście morze.</a:t>
            </a:r>
            <a:endParaRPr lang="pl-PL" sz="2400" dirty="0">
              <a:cs typeface="Calibri"/>
            </a:endParaRPr>
          </a:p>
          <a:p>
            <a:pPr marL="0" indent="0">
              <a:buNone/>
            </a:pPr>
            <a:endParaRPr lang="pl-PL" sz="2200" dirty="0"/>
          </a:p>
        </p:txBody>
      </p:sp>
      <p:pic>
        <p:nvPicPr>
          <p:cNvPr id="4" name="Obraz 4" descr="Obraz zawierający niebo, zewnętrzne, budynek, woda&#10;&#10;Opis wygenerowany automatycznie">
            <a:extLst>
              <a:ext uri="{FF2B5EF4-FFF2-40B4-BE49-F238E27FC236}">
                <a16:creationId xmlns:a16="http://schemas.microsoft.com/office/drawing/2014/main" xmlns="" id="{E84C825F-CA8D-7F48-B432-2AF491EBA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939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8" descr="Obraz zawierający zewnętrzne, budynek, kościół, stare&#10;&#10;Opis wygenerowany automatycznie">
            <a:extLst>
              <a:ext uri="{FF2B5EF4-FFF2-40B4-BE49-F238E27FC236}">
                <a16:creationId xmlns:a16="http://schemas.microsoft.com/office/drawing/2014/main" xmlns="" id="{E07C6B02-3570-C440-B08D-1A44B0FC3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6" name="Obraz 9" descr="Obraz zawierający zewnętrzne, niebo, woda, przyroda&#10;&#10;Opis wygenerowany automatycznie">
            <a:extLst>
              <a:ext uri="{FF2B5EF4-FFF2-40B4-BE49-F238E27FC236}">
                <a16:creationId xmlns:a16="http://schemas.microsoft.com/office/drawing/2014/main" xmlns="" id="{A5FFD08F-BA6E-9648-A31E-930140ED9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>
          <a:xfrm>
            <a:off x="8176073" y="171716"/>
            <a:ext cx="3822924" cy="6514565"/>
          </a:xfrm>
          <a:prstGeom prst="rect">
            <a:avLst/>
          </a:prstGeom>
        </p:spPr>
      </p:pic>
      <p:pic>
        <p:nvPicPr>
          <p:cNvPr id="5" name="Obraz 7" descr="Obraz zawierający drzewo, zewnętrzne, podłoże&#10;&#10;Opis wygenerowany automatycznie">
            <a:extLst>
              <a:ext uri="{FF2B5EF4-FFF2-40B4-BE49-F238E27FC236}">
                <a16:creationId xmlns:a16="http://schemas.microsoft.com/office/drawing/2014/main" xmlns="" id="{9C44D709-2B05-2F49-8363-CD53AD56D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196496" y="171715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14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12D99-B8B6-0B43-B9E4-DC8F3A0F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254803"/>
            <a:ext cx="3966644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Podczas naszych praktyk mieliśmy okazję pracować na różnych stanowiskach w różnych firmach m.in. drukarni, cateringu czy sklepie sportowym.</a:t>
            </a:r>
          </a:p>
          <a:p>
            <a:endParaRPr lang="pl-PL" sz="2200" dirty="0"/>
          </a:p>
        </p:txBody>
      </p:sp>
      <p:pic>
        <p:nvPicPr>
          <p:cNvPr id="5" name="Picture 4" descr="Two women standing next to a car&#10;&#10;Description automatically generated with low confidence">
            <a:extLst>
              <a:ext uri="{FF2B5EF4-FFF2-40B4-BE49-F238E27FC236}">
                <a16:creationId xmlns:a16="http://schemas.microsoft.com/office/drawing/2014/main" xmlns="" id="{8741885B-EB35-2A4D-89A4-5AA35EDF6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130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9F192-E0A5-3F45-8188-C3E42889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45378" cy="1994008"/>
          </a:xfrm>
        </p:spPr>
        <p:txBody>
          <a:bodyPr anchor="b">
            <a:normAutofit fontScale="90000"/>
          </a:bodyPr>
          <a:lstStyle/>
          <a:p>
            <a:r>
              <a:rPr lang="pl-PL" sz="5400" dirty="0">
                <a:latin typeface="+mn-lt"/>
              </a:rPr>
              <a:t>Praca przy druku</a:t>
            </a:r>
            <a:r>
              <a:rPr lang="en-GB" sz="4600" dirty="0"/>
              <a:t/>
            </a:r>
            <a:br>
              <a:rPr lang="en-GB" sz="4600" dirty="0"/>
            </a:br>
            <a:endParaRPr lang="pl-PL" sz="46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415631-C21C-7A45-8224-882785609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45378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Pracując w drukarni przygotowywaliśmy materiały      do druku, uczyliśmy się obsługi drukarek oraz ploterów wielkoformatowych. Wykonywaliśmy nadruki na koszulki i oklejaliśmy samochody.</a:t>
            </a:r>
          </a:p>
          <a:p>
            <a:endParaRPr lang="pl-PL" sz="2200" dirty="0"/>
          </a:p>
        </p:txBody>
      </p:sp>
      <p:pic>
        <p:nvPicPr>
          <p:cNvPr id="5" name="Picture 4" descr="A picture containing person, ground, floor, little&#10;&#10;Description automatically generated">
            <a:extLst>
              <a:ext uri="{FF2B5EF4-FFF2-40B4-BE49-F238E27FC236}">
                <a16:creationId xmlns:a16="http://schemas.microsoft.com/office/drawing/2014/main" xmlns="" id="{50F47E69-A9B6-2D4E-9E0F-939A4A382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854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EB8B0F-8F41-6D4A-962F-0C5B9BFF5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B17C97-DF89-5E4D-AFF7-E9BD067CE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161671" y="171716"/>
            <a:ext cx="3822924" cy="651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A2E863-438B-5E40-B5B9-6AFD36994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3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AD36C-9A55-084E-906D-1DE171F5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802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GB" sz="5400" dirty="0">
                <a:latin typeface="+mn-lt"/>
              </a:rPr>
              <a:t>Internet</a:t>
            </a:r>
            <a:r>
              <a:rPr lang="pl-PL" sz="5400" dirty="0">
                <a:latin typeface="+mn-lt"/>
              </a:rPr>
              <a:t> i </a:t>
            </a:r>
            <a:r>
              <a:rPr lang="en-GB" sz="5400" dirty="0">
                <a:latin typeface="+mn-lt"/>
              </a:rPr>
              <a:t>social media</a:t>
            </a:r>
            <a:r>
              <a:rPr lang="en-GB" sz="4200" dirty="0"/>
              <a:t/>
            </a:r>
            <a:br>
              <a:rPr lang="en-GB" sz="4200" dirty="0"/>
            </a:br>
            <a:endParaRPr lang="pl-PL" sz="42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AB517F-4837-ED46-A3D4-8A56C7A70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Mieliśmy okazje przygotowywać treści na strony internetowe i social media m.in. filmy, grafiki, animację i materiały promujące. Prowadziliśmy profile w mediach społecznościowych oraz tworzyliśmy blogi.</a:t>
            </a:r>
          </a:p>
          <a:p>
            <a:endParaRPr lang="pl-PL" sz="2200" dirty="0"/>
          </a:p>
        </p:txBody>
      </p:sp>
      <p:pic>
        <p:nvPicPr>
          <p:cNvPr id="7" name="Picture 6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xmlns="" id="{5BEACFFC-E6B2-E643-846E-30E01703A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965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99D1FD2A-2BBA-4B7A-80E4-09314FE251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xmlns="" id="{576E0FF8-EE83-DF4C-BB9F-D50F8A6CE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173930-EF99-7C47-89F7-38DF03CEE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37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4F2611-43B5-8A48-81D7-F89FD0251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4600" dirty="0">
                <a:latin typeface="+mn-lt"/>
              </a:rPr>
              <a:t>Praca kreatywna </a:t>
            </a:r>
            <a:r>
              <a:rPr lang="en-GB" sz="4600" dirty="0"/>
              <a:t/>
            </a:r>
            <a:br>
              <a:rPr lang="en-GB" sz="4600" dirty="0"/>
            </a:br>
            <a:endParaRPr lang="pl-PL" sz="46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C1ECFF-39E9-0B4C-B6E6-491DAD459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3920345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Projektowaliśmy materiały reklamowe oraz nadruki na koszulki. Tworzyliśmy grafiki, animację oraz filmy. Robiliśmy zdjęcia i poddawaliśmy je obróbce.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5B59E7-5EF7-3C44-B8FC-FC3DA0357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050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FDE57D-959C-4047-927D-F57857284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DD990A-7CAE-2641-AAED-2747FF231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164115" y="171716"/>
            <a:ext cx="3822924" cy="6514565"/>
          </a:xfrm>
          <a:prstGeom prst="rect">
            <a:avLst/>
          </a:prstGeom>
        </p:spPr>
      </p:pic>
      <p:pic>
        <p:nvPicPr>
          <p:cNvPr id="10" name="Content Placeholder 4" descr="A picture containing text, indoor, computer, computer&#10;&#10;Description automatically generated">
            <a:extLst>
              <a:ext uri="{FF2B5EF4-FFF2-40B4-BE49-F238E27FC236}">
                <a16:creationId xmlns:a16="http://schemas.microsoft.com/office/drawing/2014/main" xmlns="" id="{846D7567-DB02-474F-A312-5E4585E28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159920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25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BFDCCB-35B7-5B42-9C60-FEA394A3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957" y="20092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Podczas praktyk doskonaliliśmy wiedzę i umiejętności pozyskane w szkole, ale również nauczyliśmy się wielu nowych i przydatnych rzeczy.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BD256F-4DC6-A946-B5FA-4808AE0B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65"/>
          <a:stretch/>
        </p:blipFill>
        <p:spPr>
          <a:xfrm>
            <a:off x="54895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6092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212</Words>
  <Application>Microsoft Office PowerPoint</Application>
  <PresentationFormat>Niestandardowy</PresentationFormat>
  <Paragraphs>17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Office Theme</vt:lpstr>
      <vt:lpstr>„DOBRY ZAWÓD, DOBRA PRACA”</vt:lpstr>
      <vt:lpstr>Prezentacja programu PowerPoint</vt:lpstr>
      <vt:lpstr>Praca przy druku </vt:lpstr>
      <vt:lpstr>Prezentacja programu PowerPoint</vt:lpstr>
      <vt:lpstr>Internet i social media </vt:lpstr>
      <vt:lpstr>Prezentacja programu PowerPoint</vt:lpstr>
      <vt:lpstr>Praca kreatywna  </vt:lpstr>
      <vt:lpstr>Prezentacja programu PowerPoint</vt:lpstr>
      <vt:lpstr>Prezentacja programu PowerPoint</vt:lpstr>
      <vt:lpstr>Prezentacja programu PowerPoint</vt:lpstr>
      <vt:lpstr>Prezentacja programu PowerPoint</vt:lpstr>
      <vt:lpstr>Wycieczki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„DOBRY ZAWÓD, DOBRA PRACA”</dc:title>
  <dc:creator>nkaryn5@gmail.com</dc:creator>
  <cp:lastModifiedBy>K&amp;K</cp:lastModifiedBy>
  <cp:revision>15</cp:revision>
  <dcterms:created xsi:type="dcterms:W3CDTF">2021-09-09T15:51:38Z</dcterms:created>
  <dcterms:modified xsi:type="dcterms:W3CDTF">2021-11-01T14:11:19Z</dcterms:modified>
</cp:coreProperties>
</file>