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36007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5402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6361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1994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93197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437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44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0483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721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7128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44026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7BA53EA-6243-42ED-B29B-6B0FBD13CCC6}" type="datetimeFigureOut">
              <a:rPr lang="pl-PL" smtClean="0"/>
              <a:pPr/>
              <a:t>14.09.2023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AD6847-47D2-49D3-B8C5-A328F92C4F9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550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2F72039-774F-CA6A-324B-0D0D96A30A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7200" b="1" dirty="0">
                <a:latin typeface="Arial Black" panose="020B0A04020102020204" pitchFamily="34" charset="0"/>
              </a:rPr>
              <a:t>Sprawozdanie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EF4C6EB6-8138-34AB-5199-0FAAE0042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2810" y="4224862"/>
            <a:ext cx="9070848" cy="457201"/>
          </a:xfrm>
        </p:spPr>
        <p:txBody>
          <a:bodyPr>
            <a:noAutofit/>
          </a:bodyPr>
          <a:lstStyle/>
          <a:p>
            <a:r>
              <a:rPr lang="pl-PL" sz="4400" dirty="0">
                <a:solidFill>
                  <a:schemeClr val="tx1"/>
                </a:solidFill>
              </a:rPr>
              <a:t>Zuzanna Piasta</a:t>
            </a:r>
          </a:p>
        </p:txBody>
      </p:sp>
    </p:spTree>
    <p:extLst>
      <p:ext uri="{BB962C8B-B14F-4D97-AF65-F5344CB8AC3E}">
        <p14:creationId xmlns:p14="http://schemas.microsoft.com/office/powerpoint/2010/main" xmlns="" val="344579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0C906ED-0947-CCD7-3F0A-B5292BF00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759" y="866529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Podniesienie kompetencji z języka angielskiego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C8600E0-629A-80C2-1B66-3315641E6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759" y="2541658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- Praca własna (czytanie literatury anglojęzycznej, nauka słownictwa)</a:t>
            </a:r>
          </a:p>
          <a:p>
            <a:pPr marL="0" indent="0">
              <a:buNone/>
            </a:pPr>
            <a:r>
              <a:rPr lang="pl-PL" dirty="0"/>
              <a:t>- Udział w zajęciach koła języka angielskiego</a:t>
            </a:r>
          </a:p>
          <a:p>
            <a:pPr marL="0" indent="0">
              <a:buNone/>
            </a:pPr>
            <a:r>
              <a:rPr lang="pl-PL" dirty="0"/>
              <a:t>- Uczestnictwo w wydarzeniach poszerzających wiedzę i umiejętności ucznia</a:t>
            </a:r>
          </a:p>
          <a:p>
            <a:pPr marL="0" indent="0">
              <a:buNone/>
            </a:pPr>
            <a:r>
              <a:rPr lang="pl-PL" dirty="0"/>
              <a:t>- Uczestnictwo w zajęciach dodatkowych języka angielskiego</a:t>
            </a:r>
          </a:p>
          <a:p>
            <a:pPr marL="0" indent="0">
              <a:buNone/>
            </a:pPr>
            <a:r>
              <a:rPr lang="pl-PL" dirty="0"/>
              <a:t>- Współpraca z pracownikami i studentami uczelni zagranicznych w ramach współpracy z UTH w Radomiu (kształcenie umiejętności posługiwania się językiem angielskim w mowie)</a:t>
            </a:r>
          </a:p>
          <a:p>
            <a:pPr marL="0" indent="0">
              <a:buNone/>
            </a:pPr>
            <a:r>
              <a:rPr lang="pl-PL" dirty="0"/>
              <a:t>- Konsultacje z nauczycielem (kształcenie posługiwania się językiem angielskim w mowie i piśmie)</a:t>
            </a:r>
          </a:p>
        </p:txBody>
      </p:sp>
    </p:spTree>
    <p:extLst>
      <p:ext uri="{BB962C8B-B14F-4D97-AF65-F5344CB8AC3E}">
        <p14:creationId xmlns:p14="http://schemas.microsoft.com/office/powerpoint/2010/main" xmlns="" val="219875481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9A579C1-DC93-EDB0-1435-BD64A040C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404" y="1025149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Podniesienie kompetencji z geografii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6BECBB1-550B-423C-C039-B7E7A868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048" y="2718940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- Uczestnictwo w konkursie „Omnibus europejski”</a:t>
            </a:r>
          </a:p>
          <a:p>
            <a:pPr marL="0" indent="0">
              <a:buNone/>
            </a:pPr>
            <a:r>
              <a:rPr lang="pl-PL" dirty="0"/>
              <a:t>- Aktywne działanie podczas tygodnia europejskiego</a:t>
            </a:r>
          </a:p>
          <a:p>
            <a:pPr marL="0" indent="0">
              <a:buNone/>
            </a:pPr>
            <a:r>
              <a:rPr lang="pl-PL" dirty="0"/>
              <a:t>- Konsultacje z nauczycielem przez cały rok szkolny</a:t>
            </a:r>
          </a:p>
          <a:p>
            <a:pPr marL="0" indent="0">
              <a:buNone/>
            </a:pPr>
            <a:r>
              <a:rPr lang="pl-PL" dirty="0"/>
              <a:t>- Praca własna (studiowanie literatury związanej z mapami geograficznymi)</a:t>
            </a:r>
          </a:p>
        </p:txBody>
      </p:sp>
    </p:spTree>
    <p:extLst>
      <p:ext uri="{BB962C8B-B14F-4D97-AF65-F5344CB8AC3E}">
        <p14:creationId xmlns:p14="http://schemas.microsoft.com/office/powerpoint/2010/main" xmlns="" val="217164571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38412C8-C319-1E69-FA61-60E78CCD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008" y="866527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Podniesienie kompetencji </a:t>
            </a:r>
            <a:br>
              <a:rPr lang="pl-PL" b="1" dirty="0"/>
            </a:br>
            <a:r>
              <a:rPr lang="pl-PL" b="1" dirty="0"/>
              <a:t>z informatyki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E739A5F-27D8-142C-BC9B-A64AD267E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008" y="2681905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- Przygotowanie prezentacji na tydzień europejski </a:t>
            </a:r>
          </a:p>
          <a:p>
            <a:pPr marL="0" indent="0">
              <a:buNone/>
            </a:pPr>
            <a:r>
              <a:rPr lang="pl-PL" dirty="0"/>
              <a:t>- Uczestnictwo w konkursie „Bezpieczny </a:t>
            </a:r>
            <a:r>
              <a:rPr lang="pl-PL" dirty="0" err="1"/>
              <a:t>internet</a:t>
            </a:r>
            <a:r>
              <a:rPr lang="pl-PL" dirty="0"/>
              <a:t>”</a:t>
            </a:r>
          </a:p>
          <a:p>
            <a:pPr marL="0" indent="0">
              <a:buNone/>
            </a:pPr>
            <a:r>
              <a:rPr lang="pl-PL" dirty="0"/>
              <a:t>- Praca własna ucznia (poznawanie programów </a:t>
            </a:r>
            <a:r>
              <a:rPr lang="pl-PL" dirty="0" err="1"/>
              <a:t>exel</a:t>
            </a:r>
            <a:r>
              <a:rPr lang="pl-PL" dirty="0"/>
              <a:t>, </a:t>
            </a:r>
            <a:r>
              <a:rPr lang="pl-PL" dirty="0" err="1"/>
              <a:t>baltie</a:t>
            </a:r>
            <a:r>
              <a:rPr lang="pl-PL" dirty="0"/>
              <a:t>, </a:t>
            </a:r>
            <a:r>
              <a:rPr lang="pl-PL" dirty="0" err="1"/>
              <a:t>scratch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- Uczestnictwo w zajęciach Uniwersytetu Dziecięcego na UTH w Radomiu</a:t>
            </a:r>
          </a:p>
          <a:p>
            <a:pPr marL="0" indent="0">
              <a:buNone/>
            </a:pPr>
            <a:r>
              <a:rPr lang="pl-PL" dirty="0"/>
              <a:t>- Konsultacje z nauczycielem przez cały rok szkolny</a:t>
            </a:r>
          </a:p>
        </p:txBody>
      </p:sp>
    </p:spTree>
    <p:extLst>
      <p:ext uri="{BB962C8B-B14F-4D97-AF65-F5344CB8AC3E}">
        <p14:creationId xmlns:p14="http://schemas.microsoft.com/office/powerpoint/2010/main" xmlns="" val="1180156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Mydł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ydło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ydł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1885</TotalTime>
  <Words>166</Words>
  <Application>Microsoft Office PowerPoint</Application>
  <PresentationFormat>Niestandardowy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Mydło</vt:lpstr>
      <vt:lpstr>Sprawozdanie</vt:lpstr>
      <vt:lpstr>Podniesienie kompetencji z języka angielskiego</vt:lpstr>
      <vt:lpstr>Podniesienie kompetencji z geografii</vt:lpstr>
      <vt:lpstr>Podniesienie kompetencji  z informatyki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</dc:title>
  <dc:creator>Aneta Piasta</dc:creator>
  <cp:lastModifiedBy>Użytkownik systemu Windows</cp:lastModifiedBy>
  <cp:revision>3</cp:revision>
  <dcterms:created xsi:type="dcterms:W3CDTF">2023-09-10T09:45:57Z</dcterms:created>
  <dcterms:modified xsi:type="dcterms:W3CDTF">2023-09-14T09:04:06Z</dcterms:modified>
</cp:coreProperties>
</file>