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media/image57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70.png" ContentType="image/png"/>
  <Override PartName="/ppt/media/image5.png" ContentType="image/png"/>
  <Override PartName="/ppt/media/image71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58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59.jpeg" ContentType="image/jpe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54.jpeg" ContentType="image/jpeg"/>
  <Override PartName="/ppt/media/image82.jpeg" ContentType="image/jpe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83.jpeg" ContentType="image/jpe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60.jpeg" ContentType="image/jpeg"/>
  <Override PartName="/ppt/media/image53.png" ContentType="image/png"/>
  <Override PartName="/ppt/media/image55.png" ContentType="image/png"/>
  <Override PartName="/ppt/media/image56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jpeg" ContentType="image/jpeg"/>
  <Override PartName="/ppt/media/image67.jpeg" ContentType="image/jpeg"/>
  <Override PartName="/ppt/media/image68.png" ContentType="image/png"/>
  <Override PartName="/ppt/media/image69.png" ContentType="image/png"/>
  <Override PartName="/ppt/media/image74.jpeg" ContentType="image/jpeg"/>
  <Override PartName="/ppt/media/image75.jpeg" ContentType="image/jpeg"/>
  <Override PartName="/ppt/media/image76.png" ContentType="image/png"/>
  <Override PartName="/ppt/media/image77.png" ContentType="image/png"/>
  <Override PartName="/ppt/media/image78.png" ContentType="image/png"/>
  <Override PartName="/ppt/media/image79.jpeg" ContentType="image/jpeg"/>
  <Override PartName="/ppt/media/image80.png" ContentType="image/png"/>
  <Override PartName="/ppt/media/image81.png" ContentType="image/png"/>
  <Override PartName="/ppt/media/image84.jpeg" ContentType="image/jpe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jpeg" ContentType="image/jpe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9144000" cy="5143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0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5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6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457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8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7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2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7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8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19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58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4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  <p:sp>
        <p:nvSpPr>
          <p:cNvPr id="365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k-SK" sz="4400" spc="-1" strike="noStrike"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k-SK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1.xml"/><Relationship Id="rId9" Type="http://schemas.openxmlformats.org/officeDocument/2006/relationships/slideLayout" Target="../slideLayouts/slideLayout2.xml"/><Relationship Id="rId10" Type="http://schemas.openxmlformats.org/officeDocument/2006/relationships/slideLayout" Target="../slideLayouts/slideLayout3.xml"/><Relationship Id="rId11" Type="http://schemas.openxmlformats.org/officeDocument/2006/relationships/slideLayout" Target="../slideLayouts/slideLayout4.xml"/><Relationship Id="rId12" Type="http://schemas.openxmlformats.org/officeDocument/2006/relationships/slideLayout" Target="../slideLayouts/slideLayout5.xml"/><Relationship Id="rId13" Type="http://schemas.openxmlformats.org/officeDocument/2006/relationships/slideLayout" Target="../slideLayouts/slideLayout6.xml"/><Relationship Id="rId14" Type="http://schemas.openxmlformats.org/officeDocument/2006/relationships/slideLayout" Target="../slideLayouts/slideLayout7.xml"/><Relationship Id="rId15" Type="http://schemas.openxmlformats.org/officeDocument/2006/relationships/slideLayout" Target="../slideLayouts/slideLayout8.xml"/><Relationship Id="rId16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0.xml"/><Relationship Id="rId18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9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oogle Shape;9;p2"/>
          <p:cNvGrpSpPr/>
          <p:nvPr/>
        </p:nvGrpSpPr>
        <p:grpSpPr>
          <a:xfrm>
            <a:off x="1800" y="-1960200"/>
            <a:ext cx="9140400" cy="7101720"/>
            <a:chOff x="1800" y="-1960200"/>
            <a:chExt cx="9140400" cy="7101720"/>
          </a:xfrm>
        </p:grpSpPr>
        <p:pic>
          <p:nvPicPr>
            <p:cNvPr id="1" name="Google Shape;10;p2" descr=""/>
            <p:cNvPicPr/>
            <p:nvPr/>
          </p:nvPicPr>
          <p:blipFill>
            <a:blip r:embed="rId2">
              <a:alphaModFix amt="90000"/>
            </a:blip>
            <a:stretch/>
          </p:blipFill>
          <p:spPr>
            <a:xfrm rot="10800000">
              <a:off x="1800" y="0"/>
              <a:ext cx="5128920" cy="1581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" name="Google Shape;11;p2"/>
            <p:cNvSpPr/>
            <p:nvPr/>
          </p:nvSpPr>
          <p:spPr>
            <a:xfrm flipH="1">
              <a:off x="4079880" y="-196020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" name="Google Shape;12;p2" descr=""/>
            <p:cNvPicPr/>
            <p:nvPr/>
          </p:nvPicPr>
          <p:blipFill>
            <a:blip r:embed="rId3"/>
            <a:srcRect l="0" t="0" r="0" b="3688"/>
            <a:stretch/>
          </p:blipFill>
          <p:spPr>
            <a:xfrm>
              <a:off x="5690520" y="1839960"/>
              <a:ext cx="3451680" cy="330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" name="Google Shape;13;p2" descr=""/>
            <p:cNvPicPr/>
            <p:nvPr/>
          </p:nvPicPr>
          <p:blipFill>
            <a:blip r:embed="rId4">
              <a:alphaModFix amt="75000"/>
            </a:blip>
            <a:stretch/>
          </p:blipFill>
          <p:spPr>
            <a:xfrm>
              <a:off x="7049520" y="98280"/>
              <a:ext cx="1827000" cy="1827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" name="Google Shape;14;p2" descr=""/>
            <p:cNvPicPr/>
            <p:nvPr/>
          </p:nvPicPr>
          <p:blipFill>
            <a:blip r:embed="rId5"/>
            <a:stretch/>
          </p:blipFill>
          <p:spPr>
            <a:xfrm>
              <a:off x="7599960" y="4064040"/>
              <a:ext cx="1276560" cy="813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Google Shape;15;p2" descr=""/>
            <p:cNvPicPr/>
            <p:nvPr/>
          </p:nvPicPr>
          <p:blipFill>
            <a:blip r:embed="rId6"/>
            <a:stretch/>
          </p:blipFill>
          <p:spPr>
            <a:xfrm>
              <a:off x="2954880" y="423360"/>
              <a:ext cx="398520" cy="398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Google Shape;16;p2" descr=""/>
            <p:cNvPicPr/>
            <p:nvPr/>
          </p:nvPicPr>
          <p:blipFill>
            <a:blip r:embed="rId7"/>
            <a:stretch/>
          </p:blipFill>
          <p:spPr>
            <a:xfrm>
              <a:off x="1575720" y="585360"/>
              <a:ext cx="545760" cy="581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164;p17"/>
          <p:cNvGrpSpPr/>
          <p:nvPr/>
        </p:nvGrpSpPr>
        <p:grpSpPr>
          <a:xfrm>
            <a:off x="20520" y="-1466280"/>
            <a:ext cx="9109800" cy="7815600"/>
            <a:chOff x="20520" y="-1466280"/>
            <a:chExt cx="9109800" cy="7815600"/>
          </a:xfrm>
        </p:grpSpPr>
        <p:pic>
          <p:nvPicPr>
            <p:cNvPr id="415" name="Google Shape;165;p17" descr=""/>
            <p:cNvPicPr/>
            <p:nvPr/>
          </p:nvPicPr>
          <p:blipFill>
            <a:blip r:embed="rId2"/>
            <a:srcRect l="0" t="0" r="0" b="3305"/>
            <a:stretch/>
          </p:blipFill>
          <p:spPr>
            <a:xfrm rot="10800000">
              <a:off x="20520" y="8280"/>
              <a:ext cx="5172480" cy="496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416" name="Google Shape;166;p17"/>
            <p:cNvSpPr/>
            <p:nvPr/>
          </p:nvSpPr>
          <p:spPr>
            <a:xfrm flipH="1" rot="10800000">
              <a:off x="5839200" y="-104112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Google Shape;167;p17"/>
            <p:cNvSpPr/>
            <p:nvPr/>
          </p:nvSpPr>
          <p:spPr>
            <a:xfrm flipH="1" rot="16200000">
              <a:off x="1447560" y="314064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Google Shape;168;p17"/>
            <p:cNvSpPr/>
            <p:nvPr/>
          </p:nvSpPr>
          <p:spPr>
            <a:xfrm flipH="1" rot="10800000">
              <a:off x="464400" y="-146628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419" name="Google Shape;169;p17" descr=""/>
            <p:cNvPicPr/>
            <p:nvPr/>
          </p:nvPicPr>
          <p:blipFill>
            <a:blip r:embed="rId3">
              <a:alphaModFix amt="63000"/>
            </a:blip>
            <a:srcRect l="0" t="5226" r="0" b="0"/>
            <a:stretch/>
          </p:blipFill>
          <p:spPr>
            <a:xfrm flipH="1" rot="5400000">
              <a:off x="6038640" y="2052000"/>
              <a:ext cx="4802400" cy="1380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30;p4"/>
          <p:cNvGrpSpPr/>
          <p:nvPr/>
        </p:nvGrpSpPr>
        <p:grpSpPr>
          <a:xfrm>
            <a:off x="0" y="360"/>
            <a:ext cx="9594720" cy="5872680"/>
            <a:chOff x="0" y="360"/>
            <a:chExt cx="9594720" cy="5872680"/>
          </a:xfrm>
        </p:grpSpPr>
        <p:pic>
          <p:nvPicPr>
            <p:cNvPr id="47" name="Google Shape;31;p4" descr=""/>
            <p:cNvPicPr/>
            <p:nvPr/>
          </p:nvPicPr>
          <p:blipFill>
            <a:blip r:embed="rId2">
              <a:alphaModFix amt="75000"/>
            </a:blip>
            <a:stretch/>
          </p:blipFill>
          <p:spPr>
            <a:xfrm>
              <a:off x="7829640" y="355680"/>
              <a:ext cx="1046880" cy="104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" name="Google Shape;32;p4" descr=""/>
            <p:cNvPicPr/>
            <p:nvPr/>
          </p:nvPicPr>
          <p:blipFill>
            <a:blip r:embed="rId3"/>
            <a:srcRect l="0" t="0" r="0" b="3688"/>
            <a:stretch/>
          </p:blipFill>
          <p:spPr>
            <a:xfrm rot="10800000">
              <a:off x="1800" y="0"/>
              <a:ext cx="1466640" cy="140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9" name="Google Shape;33;p4" descr=""/>
            <p:cNvPicPr/>
            <p:nvPr/>
          </p:nvPicPr>
          <p:blipFill>
            <a:blip r:embed="rId4"/>
            <a:srcRect l="15572" t="0" r="0" b="0"/>
            <a:stretch/>
          </p:blipFill>
          <p:spPr>
            <a:xfrm>
              <a:off x="0" y="2791440"/>
              <a:ext cx="1134000" cy="14529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0" name="Google Shape;34;p4"/>
            <p:cNvSpPr/>
            <p:nvPr/>
          </p:nvSpPr>
          <p:spPr>
            <a:xfrm flipH="1">
              <a:off x="6539760" y="251064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51" name="Google Shape;35;p4" descr=""/>
            <p:cNvPicPr/>
            <p:nvPr/>
          </p:nvPicPr>
          <p:blipFill>
            <a:blip r:embed="rId5"/>
            <a:stretch/>
          </p:blipFill>
          <p:spPr>
            <a:xfrm>
              <a:off x="7515360" y="4563360"/>
              <a:ext cx="252000" cy="252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2" name="Google Shape;36;p4" descr=""/>
            <p:cNvPicPr/>
            <p:nvPr/>
          </p:nvPicPr>
          <p:blipFill>
            <a:blip r:embed="rId6"/>
            <a:stretch/>
          </p:blipFill>
          <p:spPr>
            <a:xfrm>
              <a:off x="713160" y="355680"/>
              <a:ext cx="252000" cy="252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53" name="Google Shape;37;p4" descr=""/>
            <p:cNvPicPr/>
            <p:nvPr/>
          </p:nvPicPr>
          <p:blipFill>
            <a:blip r:embed="rId7"/>
            <a:stretch/>
          </p:blipFill>
          <p:spPr>
            <a:xfrm>
              <a:off x="8161560" y="2285280"/>
              <a:ext cx="536400" cy="5709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89;p10"/>
          <p:cNvGrpSpPr/>
          <p:nvPr/>
        </p:nvGrpSpPr>
        <p:grpSpPr>
          <a:xfrm>
            <a:off x="1800" y="360"/>
            <a:ext cx="9140400" cy="5694840"/>
            <a:chOff x="1800" y="360"/>
            <a:chExt cx="9140400" cy="5694840"/>
          </a:xfrm>
        </p:grpSpPr>
        <p:pic>
          <p:nvPicPr>
            <p:cNvPr id="93" name="Google Shape;90;p10" descr=""/>
            <p:cNvPicPr/>
            <p:nvPr/>
          </p:nvPicPr>
          <p:blipFill>
            <a:blip r:embed="rId2"/>
            <a:srcRect l="0" t="0" r="0" b="3305"/>
            <a:stretch/>
          </p:blipFill>
          <p:spPr>
            <a:xfrm>
              <a:off x="5229360" y="1384200"/>
              <a:ext cx="3912840" cy="3757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4" name="Google Shape;91;p10"/>
            <p:cNvSpPr/>
            <p:nvPr/>
          </p:nvSpPr>
          <p:spPr>
            <a:xfrm flipH="1">
              <a:off x="5546520" y="233280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95" name="Google Shape;92;p10" descr=""/>
            <p:cNvPicPr/>
            <p:nvPr/>
          </p:nvPicPr>
          <p:blipFill>
            <a:blip r:embed="rId3"/>
            <a:srcRect l="0" t="0" r="0" b="3688"/>
            <a:stretch/>
          </p:blipFill>
          <p:spPr>
            <a:xfrm rot="10800000">
              <a:off x="1800" y="0"/>
              <a:ext cx="1466640" cy="1402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6" name="Google Shape;93;p10" descr=""/>
            <p:cNvPicPr/>
            <p:nvPr/>
          </p:nvPicPr>
          <p:blipFill>
            <a:blip r:embed="rId4"/>
            <a:stretch/>
          </p:blipFill>
          <p:spPr>
            <a:xfrm>
              <a:off x="8176320" y="3273120"/>
              <a:ext cx="506880" cy="50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7" name="Google Shape;94;p10" descr=""/>
            <p:cNvPicPr/>
            <p:nvPr/>
          </p:nvPicPr>
          <p:blipFill>
            <a:blip r:embed="rId5"/>
            <a:stretch/>
          </p:blipFill>
          <p:spPr>
            <a:xfrm>
              <a:off x="8514360" y="1708560"/>
              <a:ext cx="398880" cy="457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8" name="Google Shape;95;p10" descr=""/>
            <p:cNvPicPr/>
            <p:nvPr/>
          </p:nvPicPr>
          <p:blipFill>
            <a:blip r:embed="rId6"/>
            <a:stretch/>
          </p:blipFill>
          <p:spPr>
            <a:xfrm>
              <a:off x="1468440" y="268920"/>
              <a:ext cx="506880" cy="53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Google Shape;96;p10" descr=""/>
            <p:cNvPicPr/>
            <p:nvPr/>
          </p:nvPicPr>
          <p:blipFill>
            <a:blip r:embed="rId7"/>
            <a:stretch/>
          </p:blipFill>
          <p:spPr>
            <a:xfrm>
              <a:off x="234360" y="749520"/>
              <a:ext cx="252000" cy="252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0" name="Google Shape;99;p10" descr=""/>
          <p:cNvPicPr/>
          <p:nvPr/>
        </p:nvPicPr>
        <p:blipFill>
          <a:blip r:embed="rId8"/>
          <a:stretch/>
        </p:blipFill>
        <p:spPr>
          <a:xfrm>
            <a:off x="5672880" y="4287600"/>
            <a:ext cx="640080" cy="64008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41;p15"/>
          <p:cNvGrpSpPr/>
          <p:nvPr/>
        </p:nvGrpSpPr>
        <p:grpSpPr>
          <a:xfrm>
            <a:off x="1800" y="466560"/>
            <a:ext cx="9512280" cy="6012360"/>
            <a:chOff x="1800" y="466560"/>
            <a:chExt cx="9512280" cy="6012360"/>
          </a:xfrm>
        </p:grpSpPr>
        <p:pic>
          <p:nvPicPr>
            <p:cNvPr id="140" name="Google Shape;142;p15" descr=""/>
            <p:cNvPicPr/>
            <p:nvPr/>
          </p:nvPicPr>
          <p:blipFill>
            <a:blip r:embed="rId2"/>
            <a:srcRect l="0" t="0" r="0" b="17749"/>
            <a:stretch/>
          </p:blipFill>
          <p:spPr>
            <a:xfrm flipH="1">
              <a:off x="1800" y="2925000"/>
              <a:ext cx="6983640" cy="2214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Google Shape;143;p15" descr=""/>
            <p:cNvPicPr/>
            <p:nvPr/>
          </p:nvPicPr>
          <p:blipFill>
            <a:blip r:embed="rId3"/>
            <a:srcRect l="0" t="46557" r="33341" b="3512"/>
            <a:stretch/>
          </p:blipFill>
          <p:spPr>
            <a:xfrm>
              <a:off x="5991840" y="2794320"/>
              <a:ext cx="3151800" cy="23450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2" name="Google Shape;144;p15"/>
            <p:cNvSpPr/>
            <p:nvPr/>
          </p:nvSpPr>
          <p:spPr>
            <a:xfrm flipH="1">
              <a:off x="6459120" y="311652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43" name="Google Shape;145;p15" descr=""/>
            <p:cNvPicPr/>
            <p:nvPr/>
          </p:nvPicPr>
          <p:blipFill>
            <a:blip r:embed="rId4"/>
            <a:stretch/>
          </p:blipFill>
          <p:spPr>
            <a:xfrm>
              <a:off x="7735680" y="3071160"/>
              <a:ext cx="506880" cy="506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4" name="Google Shape;146;p15" descr=""/>
            <p:cNvPicPr/>
            <p:nvPr/>
          </p:nvPicPr>
          <p:blipFill>
            <a:blip r:embed="rId5"/>
            <a:stretch/>
          </p:blipFill>
          <p:spPr>
            <a:xfrm>
              <a:off x="8514360" y="1708560"/>
              <a:ext cx="398880" cy="457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5" name="Google Shape;147;p15" descr=""/>
            <p:cNvPicPr/>
            <p:nvPr/>
          </p:nvPicPr>
          <p:blipFill>
            <a:blip r:embed="rId6"/>
            <a:stretch/>
          </p:blipFill>
          <p:spPr>
            <a:xfrm>
              <a:off x="824760" y="1309680"/>
              <a:ext cx="545760" cy="581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6" name="Google Shape;148;p15" descr=""/>
            <p:cNvPicPr/>
            <p:nvPr/>
          </p:nvPicPr>
          <p:blipFill>
            <a:blip r:embed="rId7"/>
            <a:stretch/>
          </p:blipFill>
          <p:spPr>
            <a:xfrm>
              <a:off x="679320" y="466560"/>
              <a:ext cx="252000" cy="2520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20;p3"/>
          <p:cNvGrpSpPr/>
          <p:nvPr/>
        </p:nvGrpSpPr>
        <p:grpSpPr>
          <a:xfrm>
            <a:off x="-1812240" y="-1661040"/>
            <a:ext cx="10954440" cy="8340480"/>
            <a:chOff x="-1812240" y="-1661040"/>
            <a:chExt cx="10954440" cy="8340480"/>
          </a:xfrm>
        </p:grpSpPr>
        <p:pic>
          <p:nvPicPr>
            <p:cNvPr id="186" name="Google Shape;21;p3" descr=""/>
            <p:cNvPicPr/>
            <p:nvPr/>
          </p:nvPicPr>
          <p:blipFill>
            <a:blip r:embed="rId2"/>
            <a:srcRect l="0" t="0" r="0" b="3305"/>
            <a:stretch/>
          </p:blipFill>
          <p:spPr>
            <a:xfrm>
              <a:off x="3787920" y="0"/>
              <a:ext cx="5354280" cy="5141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7" name="Google Shape;22;p3"/>
            <p:cNvSpPr/>
            <p:nvPr/>
          </p:nvSpPr>
          <p:spPr>
            <a:xfrm flipH="1">
              <a:off x="-1812600" y="310032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Google Shape;23;p3"/>
            <p:cNvSpPr/>
            <p:nvPr/>
          </p:nvSpPr>
          <p:spPr>
            <a:xfrm flipH="1" rot="5400000">
              <a:off x="3722400" y="-181476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Google Shape;24;p3"/>
            <p:cNvSpPr/>
            <p:nvPr/>
          </p:nvSpPr>
          <p:spPr>
            <a:xfrm flipH="1">
              <a:off x="5371560" y="331704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190" name="Google Shape;25;p3" descr=""/>
            <p:cNvPicPr/>
            <p:nvPr/>
          </p:nvPicPr>
          <p:blipFill>
            <a:blip r:embed="rId3"/>
            <a:stretch/>
          </p:blipFill>
          <p:spPr>
            <a:xfrm>
              <a:off x="8215920" y="3767040"/>
              <a:ext cx="445680" cy="474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71;p8"/>
          <p:cNvGrpSpPr/>
          <p:nvPr/>
        </p:nvGrpSpPr>
        <p:grpSpPr>
          <a:xfrm>
            <a:off x="-1066320" y="-1765800"/>
            <a:ext cx="10210320" cy="7550640"/>
            <a:chOff x="-1066320" y="-1765800"/>
            <a:chExt cx="10210320" cy="7550640"/>
          </a:xfrm>
        </p:grpSpPr>
        <p:sp>
          <p:nvSpPr>
            <p:cNvPr id="230" name="Google Shape;72;p8"/>
            <p:cNvSpPr/>
            <p:nvPr/>
          </p:nvSpPr>
          <p:spPr>
            <a:xfrm>
              <a:off x="5304240" y="1986120"/>
              <a:ext cx="3557520" cy="379872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1" name="Google Shape;73;p8" descr=""/>
            <p:cNvPicPr/>
            <p:nvPr/>
          </p:nvPicPr>
          <p:blipFill>
            <a:blip r:embed="rId2">
              <a:alphaModFix amt="63000"/>
            </a:blip>
            <a:srcRect l="0" t="5484" r="0" b="0"/>
            <a:stretch/>
          </p:blipFill>
          <p:spPr>
            <a:xfrm flipH="1">
              <a:off x="4341600" y="0"/>
              <a:ext cx="4802400" cy="1457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2" name="Google Shape;74;p8" descr=""/>
            <p:cNvPicPr/>
            <p:nvPr/>
          </p:nvPicPr>
          <p:blipFill>
            <a:blip r:embed="rId3"/>
            <a:srcRect l="0" t="0" r="0" b="3305"/>
            <a:stretch/>
          </p:blipFill>
          <p:spPr>
            <a:xfrm flipH="1">
              <a:off x="1800" y="2751120"/>
              <a:ext cx="2489400" cy="23907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33" name="Google Shape;75;p8"/>
            <p:cNvSpPr/>
            <p:nvPr/>
          </p:nvSpPr>
          <p:spPr>
            <a:xfrm>
              <a:off x="-1066320" y="-1765800"/>
              <a:ext cx="3557520" cy="379872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34" name="Google Shape;76;p8" descr=""/>
            <p:cNvPicPr/>
            <p:nvPr/>
          </p:nvPicPr>
          <p:blipFill>
            <a:blip r:embed="rId4"/>
            <a:stretch/>
          </p:blipFill>
          <p:spPr>
            <a:xfrm>
              <a:off x="8195040" y="851400"/>
              <a:ext cx="469440" cy="469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5" name="Google Shape;77;p8" descr=""/>
            <p:cNvPicPr/>
            <p:nvPr/>
          </p:nvPicPr>
          <p:blipFill>
            <a:blip r:embed="rId5"/>
            <a:stretch/>
          </p:blipFill>
          <p:spPr>
            <a:xfrm>
              <a:off x="8042760" y="539640"/>
              <a:ext cx="150480" cy="15048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15;p23" descr=""/>
          <p:cNvPicPr/>
          <p:nvPr/>
        </p:nvPicPr>
        <p:blipFill>
          <a:blip r:embed="rId2">
            <a:alphaModFix amt="63000"/>
          </a:blip>
          <a:srcRect l="0" t="5226" r="0" b="0"/>
          <a:stretch/>
        </p:blipFill>
        <p:spPr>
          <a:xfrm flipH="1" rot="5400000">
            <a:off x="6056640" y="2052000"/>
            <a:ext cx="4802400" cy="1380960"/>
          </a:xfrm>
          <a:prstGeom prst="rect">
            <a:avLst/>
          </a:prstGeom>
          <a:ln w="0">
            <a:noFill/>
          </a:ln>
        </p:spPr>
      </p:pic>
      <p:sp>
        <p:nvSpPr>
          <p:cNvPr id="275" name="Google Shape;216;p23"/>
          <p:cNvSpPr/>
          <p:nvPr/>
        </p:nvSpPr>
        <p:spPr>
          <a:xfrm flipH="1">
            <a:off x="-2219040" y="0"/>
            <a:ext cx="3557520" cy="379872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Google Shape;217;p23"/>
          <p:cNvSpPr/>
          <p:nvPr/>
        </p:nvSpPr>
        <p:spPr>
          <a:xfrm>
            <a:off x="7958160" y="1342800"/>
            <a:ext cx="3557520" cy="379872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7" name="Google Shape;218;p23" descr=""/>
          <p:cNvPicPr/>
          <p:nvPr/>
        </p:nvPicPr>
        <p:blipFill>
          <a:blip r:embed="rId3">
            <a:alphaModFix amt="63000"/>
          </a:blip>
          <a:srcRect l="0" t="5081" r="0" b="0"/>
          <a:stretch/>
        </p:blipFill>
        <p:spPr>
          <a:xfrm flipH="1" rot="16200000">
            <a:off x="-1711440" y="1694160"/>
            <a:ext cx="4802400" cy="1383120"/>
          </a:xfrm>
          <a:prstGeom prst="rect">
            <a:avLst/>
          </a:prstGeom>
          <a:ln w="0">
            <a:noFill/>
          </a:ln>
        </p:spPr>
      </p:pic>
      <p:pic>
        <p:nvPicPr>
          <p:cNvPr id="278" name="Google Shape;219;p23" descr=""/>
          <p:cNvPicPr/>
          <p:nvPr/>
        </p:nvPicPr>
        <p:blipFill>
          <a:blip r:embed="rId4"/>
          <a:stretch/>
        </p:blipFill>
        <p:spPr>
          <a:xfrm>
            <a:off x="499680" y="3299400"/>
            <a:ext cx="407160" cy="407160"/>
          </a:xfrm>
          <a:prstGeom prst="rect">
            <a:avLst/>
          </a:prstGeom>
          <a:ln w="0">
            <a:noFill/>
          </a:ln>
        </p:spPr>
      </p:pic>
      <p:pic>
        <p:nvPicPr>
          <p:cNvPr id="279" name="Google Shape;220;p23" descr=""/>
          <p:cNvPicPr/>
          <p:nvPr/>
        </p:nvPicPr>
        <p:blipFill>
          <a:blip r:embed="rId5"/>
          <a:stretch/>
        </p:blipFill>
        <p:spPr>
          <a:xfrm>
            <a:off x="8430840" y="3639600"/>
            <a:ext cx="471960" cy="502560"/>
          </a:xfrm>
          <a:prstGeom prst="rect">
            <a:avLst/>
          </a:prstGeom>
          <a:ln w="0">
            <a:noFill/>
          </a:ln>
        </p:spPr>
      </p:pic>
      <p:pic>
        <p:nvPicPr>
          <p:cNvPr id="280" name="Google Shape;221;p23" descr=""/>
          <p:cNvPicPr/>
          <p:nvPr/>
        </p:nvPicPr>
        <p:blipFill>
          <a:blip r:embed="rId6"/>
          <a:stretch/>
        </p:blipFill>
        <p:spPr>
          <a:xfrm>
            <a:off x="8103600" y="838080"/>
            <a:ext cx="325440" cy="325440"/>
          </a:xfrm>
          <a:prstGeom prst="rect">
            <a:avLst/>
          </a:prstGeom>
          <a:ln w="0">
            <a:noFill/>
          </a:ln>
        </p:spPr>
      </p:pic>
      <p:pic>
        <p:nvPicPr>
          <p:cNvPr id="281" name="Google Shape;222;p23" descr=""/>
          <p:cNvPicPr/>
          <p:nvPr/>
        </p:nvPicPr>
        <p:blipFill>
          <a:blip r:embed="rId7"/>
          <a:stretch/>
        </p:blipFill>
        <p:spPr>
          <a:xfrm>
            <a:off x="502920" y="708480"/>
            <a:ext cx="638280" cy="731520"/>
          </a:xfrm>
          <a:prstGeom prst="rect">
            <a:avLst/>
          </a:prstGeom>
          <a:ln w="0">
            <a:noFill/>
          </a:ln>
        </p:spPr>
      </p:pic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233;p25"/>
          <p:cNvGrpSpPr/>
          <p:nvPr/>
        </p:nvGrpSpPr>
        <p:grpSpPr>
          <a:xfrm>
            <a:off x="-1174320" y="-1806480"/>
            <a:ext cx="12969000" cy="6948000"/>
            <a:chOff x="-1174320" y="-1806480"/>
            <a:chExt cx="12969000" cy="6948000"/>
          </a:xfrm>
        </p:grpSpPr>
        <p:pic>
          <p:nvPicPr>
            <p:cNvPr id="321" name="Google Shape;234;p25" descr=""/>
            <p:cNvPicPr/>
            <p:nvPr/>
          </p:nvPicPr>
          <p:blipFill>
            <a:blip r:embed="rId2"/>
            <a:srcRect l="0" t="0" r="0" b="3305"/>
            <a:stretch/>
          </p:blipFill>
          <p:spPr>
            <a:xfrm flipH="1">
              <a:off x="1800" y="3468960"/>
              <a:ext cx="1741680" cy="1672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2" name="Google Shape;235;p25"/>
            <p:cNvSpPr/>
            <p:nvPr/>
          </p:nvSpPr>
          <p:spPr>
            <a:xfrm>
              <a:off x="-1174320" y="-1806480"/>
              <a:ext cx="3557520" cy="379872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23" name="Google Shape;236;p25" descr=""/>
            <p:cNvPicPr/>
            <p:nvPr/>
          </p:nvPicPr>
          <p:blipFill>
            <a:blip r:embed="rId3"/>
            <a:stretch/>
          </p:blipFill>
          <p:spPr>
            <a:xfrm>
              <a:off x="8237160" y="4436640"/>
              <a:ext cx="469440" cy="469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4" name="Google Shape;237;p25" descr=""/>
            <p:cNvPicPr/>
            <p:nvPr/>
          </p:nvPicPr>
          <p:blipFill>
            <a:blip r:embed="rId4"/>
            <a:stretch/>
          </p:blipFill>
          <p:spPr>
            <a:xfrm>
              <a:off x="282240" y="3322440"/>
              <a:ext cx="360360" cy="3603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5" name="Google Shape;238;p25" descr=""/>
            <p:cNvPicPr/>
            <p:nvPr/>
          </p:nvPicPr>
          <p:blipFill>
            <a:blip r:embed="rId5"/>
            <a:stretch/>
          </p:blipFill>
          <p:spPr>
            <a:xfrm>
              <a:off x="7961040" y="4750200"/>
              <a:ext cx="153720" cy="1537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26" name="Google Shape;239;p25" descr=""/>
            <p:cNvPicPr/>
            <p:nvPr/>
          </p:nvPicPr>
          <p:blipFill>
            <a:blip r:embed="rId6"/>
            <a:stretch/>
          </p:blipFill>
          <p:spPr>
            <a:xfrm>
              <a:off x="524880" y="3024360"/>
              <a:ext cx="117720" cy="1177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27" name="Google Shape;240;p25"/>
            <p:cNvSpPr/>
            <p:nvPr/>
          </p:nvSpPr>
          <p:spPr>
            <a:xfrm>
              <a:off x="8237160" y="-621000"/>
              <a:ext cx="3557520" cy="379872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249;p26"/>
          <p:cNvGrpSpPr/>
          <p:nvPr/>
        </p:nvGrpSpPr>
        <p:grpSpPr>
          <a:xfrm>
            <a:off x="-2095560" y="-1047600"/>
            <a:ext cx="12672000" cy="6215760"/>
            <a:chOff x="-2095560" y="-1047600"/>
            <a:chExt cx="12672000" cy="6215760"/>
          </a:xfrm>
        </p:grpSpPr>
        <p:sp>
          <p:nvSpPr>
            <p:cNvPr id="367" name="Google Shape;250;p26"/>
            <p:cNvSpPr/>
            <p:nvPr/>
          </p:nvSpPr>
          <p:spPr>
            <a:xfrm flipH="1" rot="5400000">
              <a:off x="-1941480" y="-120132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Google Shape;251;p26"/>
            <p:cNvSpPr/>
            <p:nvPr/>
          </p:nvSpPr>
          <p:spPr>
            <a:xfrm flipH="1" rot="5400000">
              <a:off x="7367760" y="387360"/>
              <a:ext cx="3054600" cy="3362400"/>
            </a:xfrm>
            <a:custGeom>
              <a:avLst/>
              <a:gdLst/>
              <a:ahLst/>
              <a:rect l="l" t="t" r="r" b="b"/>
              <a:pathLst>
                <a:path w="195117" h="208343">
                  <a:moveTo>
                    <a:pt x="106680" y="64076"/>
                  </a:moveTo>
                  <a:cubicBezTo>
                    <a:pt x="106890" y="65331"/>
                    <a:pt x="107974" y="66191"/>
                    <a:pt x="109170" y="66191"/>
                  </a:cubicBezTo>
                  <a:cubicBezTo>
                    <a:pt x="109476" y="66191"/>
                    <a:pt x="109790" y="66135"/>
                    <a:pt x="110098" y="66014"/>
                  </a:cubicBezTo>
                  <a:lnTo>
                    <a:pt x="119364" y="82083"/>
                  </a:lnTo>
                  <a:cubicBezTo>
                    <a:pt x="118149" y="83069"/>
                    <a:pt x="118116" y="84909"/>
                    <a:pt x="119299" y="85960"/>
                  </a:cubicBezTo>
                  <a:lnTo>
                    <a:pt x="110098" y="101898"/>
                  </a:lnTo>
                  <a:cubicBezTo>
                    <a:pt x="109802" y="101766"/>
                    <a:pt x="109506" y="101733"/>
                    <a:pt x="109178" y="101733"/>
                  </a:cubicBezTo>
                  <a:cubicBezTo>
                    <a:pt x="107995" y="101733"/>
                    <a:pt x="106976" y="102555"/>
                    <a:pt x="106713" y="103738"/>
                  </a:cubicBezTo>
                  <a:lnTo>
                    <a:pt x="88246" y="103738"/>
                  </a:lnTo>
                  <a:cubicBezTo>
                    <a:pt x="88006" y="102538"/>
                    <a:pt x="86944" y="101728"/>
                    <a:pt x="85780" y="101728"/>
                  </a:cubicBezTo>
                  <a:cubicBezTo>
                    <a:pt x="85509" y="101728"/>
                    <a:pt x="85233" y="101772"/>
                    <a:pt x="84960" y="101865"/>
                  </a:cubicBezTo>
                  <a:lnTo>
                    <a:pt x="75660" y="85763"/>
                  </a:lnTo>
                  <a:cubicBezTo>
                    <a:pt x="76778" y="84745"/>
                    <a:pt x="76778" y="82970"/>
                    <a:pt x="75628" y="81984"/>
                  </a:cubicBezTo>
                  <a:lnTo>
                    <a:pt x="84861" y="66047"/>
                  </a:lnTo>
                  <a:cubicBezTo>
                    <a:pt x="85157" y="66146"/>
                    <a:pt x="85453" y="66211"/>
                    <a:pt x="85781" y="66211"/>
                  </a:cubicBezTo>
                  <a:cubicBezTo>
                    <a:pt x="86997" y="66211"/>
                    <a:pt x="88082" y="65291"/>
                    <a:pt x="88279" y="64076"/>
                  </a:cubicBezTo>
                  <a:close/>
                  <a:moveTo>
                    <a:pt x="71487" y="84285"/>
                  </a:moveTo>
                  <a:cubicBezTo>
                    <a:pt x="71652" y="85500"/>
                    <a:pt x="72736" y="86421"/>
                    <a:pt x="73985" y="86421"/>
                  </a:cubicBezTo>
                  <a:cubicBezTo>
                    <a:pt x="74280" y="86421"/>
                    <a:pt x="74609" y="86355"/>
                    <a:pt x="74905" y="86256"/>
                  </a:cubicBezTo>
                  <a:lnTo>
                    <a:pt x="84171" y="102292"/>
                  </a:lnTo>
                  <a:cubicBezTo>
                    <a:pt x="82988" y="103245"/>
                    <a:pt x="82923" y="105085"/>
                    <a:pt x="84106" y="106104"/>
                  </a:cubicBezTo>
                  <a:lnTo>
                    <a:pt x="74806" y="122205"/>
                  </a:lnTo>
                  <a:cubicBezTo>
                    <a:pt x="74543" y="122140"/>
                    <a:pt x="74247" y="122074"/>
                    <a:pt x="73985" y="122074"/>
                  </a:cubicBezTo>
                  <a:cubicBezTo>
                    <a:pt x="72769" y="122074"/>
                    <a:pt x="71750" y="122928"/>
                    <a:pt x="71520" y="124111"/>
                  </a:cubicBezTo>
                  <a:lnTo>
                    <a:pt x="53053" y="124111"/>
                  </a:lnTo>
                  <a:cubicBezTo>
                    <a:pt x="52813" y="122884"/>
                    <a:pt x="51750" y="122069"/>
                    <a:pt x="50585" y="122069"/>
                  </a:cubicBezTo>
                  <a:cubicBezTo>
                    <a:pt x="50315" y="122069"/>
                    <a:pt x="50039" y="122113"/>
                    <a:pt x="49767" y="122205"/>
                  </a:cubicBezTo>
                  <a:lnTo>
                    <a:pt x="40500" y="106137"/>
                  </a:lnTo>
                  <a:cubicBezTo>
                    <a:pt x="41650" y="105085"/>
                    <a:pt x="41617" y="103278"/>
                    <a:pt x="40402" y="102292"/>
                  </a:cubicBezTo>
                  <a:lnTo>
                    <a:pt x="49668" y="86256"/>
                  </a:lnTo>
                  <a:cubicBezTo>
                    <a:pt x="49931" y="86355"/>
                    <a:pt x="50260" y="86421"/>
                    <a:pt x="50555" y="86421"/>
                  </a:cubicBezTo>
                  <a:cubicBezTo>
                    <a:pt x="51804" y="86421"/>
                    <a:pt x="52856" y="85500"/>
                    <a:pt x="53053" y="84285"/>
                  </a:cubicBezTo>
                  <a:close/>
                  <a:moveTo>
                    <a:pt x="141906" y="84449"/>
                  </a:moveTo>
                  <a:cubicBezTo>
                    <a:pt x="142071" y="85665"/>
                    <a:pt x="143155" y="86585"/>
                    <a:pt x="144371" y="86585"/>
                  </a:cubicBezTo>
                  <a:cubicBezTo>
                    <a:pt x="144700" y="86585"/>
                    <a:pt x="144995" y="86519"/>
                    <a:pt x="145291" y="86421"/>
                  </a:cubicBezTo>
                  <a:lnTo>
                    <a:pt x="154590" y="102489"/>
                  </a:lnTo>
                  <a:cubicBezTo>
                    <a:pt x="153375" y="103475"/>
                    <a:pt x="153342" y="105282"/>
                    <a:pt x="154525" y="106334"/>
                  </a:cubicBezTo>
                  <a:lnTo>
                    <a:pt x="145291" y="122271"/>
                  </a:lnTo>
                  <a:cubicBezTo>
                    <a:pt x="144995" y="122173"/>
                    <a:pt x="144700" y="122107"/>
                    <a:pt x="144371" y="122107"/>
                  </a:cubicBezTo>
                  <a:cubicBezTo>
                    <a:pt x="143122" y="122107"/>
                    <a:pt x="142071" y="123027"/>
                    <a:pt x="141874" y="124243"/>
                  </a:cubicBezTo>
                  <a:lnTo>
                    <a:pt x="123472" y="124243"/>
                  </a:lnTo>
                  <a:cubicBezTo>
                    <a:pt x="123283" y="122976"/>
                    <a:pt x="122189" y="122108"/>
                    <a:pt x="120986" y="122108"/>
                  </a:cubicBezTo>
                  <a:cubicBezTo>
                    <a:pt x="120722" y="122108"/>
                    <a:pt x="120452" y="122150"/>
                    <a:pt x="120186" y="122238"/>
                  </a:cubicBezTo>
                  <a:lnTo>
                    <a:pt x="110887" y="106137"/>
                  </a:lnTo>
                  <a:cubicBezTo>
                    <a:pt x="112004" y="105118"/>
                    <a:pt x="112004" y="103376"/>
                    <a:pt x="110887" y="102358"/>
                  </a:cubicBezTo>
                  <a:lnTo>
                    <a:pt x="120087" y="86421"/>
                  </a:lnTo>
                  <a:cubicBezTo>
                    <a:pt x="120383" y="86519"/>
                    <a:pt x="120679" y="86585"/>
                    <a:pt x="120975" y="86585"/>
                  </a:cubicBezTo>
                  <a:cubicBezTo>
                    <a:pt x="122223" y="86585"/>
                    <a:pt x="123275" y="85665"/>
                    <a:pt x="123472" y="84449"/>
                  </a:cubicBezTo>
                  <a:close/>
                  <a:moveTo>
                    <a:pt x="106680" y="104658"/>
                  </a:moveTo>
                  <a:cubicBezTo>
                    <a:pt x="106878" y="105874"/>
                    <a:pt x="107929" y="106761"/>
                    <a:pt x="109178" y="106794"/>
                  </a:cubicBezTo>
                  <a:cubicBezTo>
                    <a:pt x="109506" y="106761"/>
                    <a:pt x="109802" y="106728"/>
                    <a:pt x="110098" y="106597"/>
                  </a:cubicBezTo>
                  <a:lnTo>
                    <a:pt x="119364" y="122665"/>
                  </a:lnTo>
                  <a:cubicBezTo>
                    <a:pt x="118149" y="123651"/>
                    <a:pt x="118116" y="125491"/>
                    <a:pt x="119299" y="126510"/>
                  </a:cubicBezTo>
                  <a:lnTo>
                    <a:pt x="110131" y="142480"/>
                  </a:lnTo>
                  <a:cubicBezTo>
                    <a:pt x="109835" y="142382"/>
                    <a:pt x="109506" y="142316"/>
                    <a:pt x="109211" y="142316"/>
                  </a:cubicBezTo>
                  <a:cubicBezTo>
                    <a:pt x="107962" y="142316"/>
                    <a:pt x="106910" y="143203"/>
                    <a:pt x="106713" y="144452"/>
                  </a:cubicBezTo>
                  <a:lnTo>
                    <a:pt x="88279" y="144452"/>
                  </a:lnTo>
                  <a:cubicBezTo>
                    <a:pt x="88069" y="143169"/>
                    <a:pt x="86984" y="142303"/>
                    <a:pt x="85804" y="142303"/>
                  </a:cubicBezTo>
                  <a:cubicBezTo>
                    <a:pt x="85502" y="142303"/>
                    <a:pt x="85195" y="142360"/>
                    <a:pt x="84894" y="142480"/>
                  </a:cubicBezTo>
                  <a:lnTo>
                    <a:pt x="75660" y="126510"/>
                  </a:lnTo>
                  <a:cubicBezTo>
                    <a:pt x="76843" y="125491"/>
                    <a:pt x="76778" y="123651"/>
                    <a:pt x="75595" y="122665"/>
                  </a:cubicBezTo>
                  <a:lnTo>
                    <a:pt x="84861" y="106597"/>
                  </a:lnTo>
                  <a:cubicBezTo>
                    <a:pt x="85157" y="106728"/>
                    <a:pt x="85453" y="106761"/>
                    <a:pt x="85781" y="106794"/>
                  </a:cubicBezTo>
                  <a:cubicBezTo>
                    <a:pt x="87030" y="106761"/>
                    <a:pt x="88082" y="105874"/>
                    <a:pt x="88279" y="104658"/>
                  </a:cubicBezTo>
                  <a:close/>
                  <a:moveTo>
                    <a:pt x="71520" y="124999"/>
                  </a:moveTo>
                  <a:cubicBezTo>
                    <a:pt x="71703" y="126281"/>
                    <a:pt x="72804" y="127147"/>
                    <a:pt x="74008" y="127147"/>
                  </a:cubicBezTo>
                  <a:cubicBezTo>
                    <a:pt x="74316" y="127147"/>
                    <a:pt x="74630" y="127090"/>
                    <a:pt x="74938" y="126970"/>
                  </a:cubicBezTo>
                  <a:lnTo>
                    <a:pt x="84106" y="142940"/>
                  </a:lnTo>
                  <a:cubicBezTo>
                    <a:pt x="82955" y="143959"/>
                    <a:pt x="82955" y="145799"/>
                    <a:pt x="84171" y="146785"/>
                  </a:cubicBezTo>
                  <a:lnTo>
                    <a:pt x="74938" y="162854"/>
                  </a:lnTo>
                  <a:cubicBezTo>
                    <a:pt x="74634" y="162739"/>
                    <a:pt x="74325" y="162685"/>
                    <a:pt x="74023" y="162685"/>
                  </a:cubicBezTo>
                  <a:cubicBezTo>
                    <a:pt x="72854" y="162685"/>
                    <a:pt x="71788" y="163492"/>
                    <a:pt x="71553" y="164694"/>
                  </a:cubicBezTo>
                  <a:lnTo>
                    <a:pt x="53086" y="164694"/>
                  </a:lnTo>
                  <a:cubicBezTo>
                    <a:pt x="52827" y="163478"/>
                    <a:pt x="51753" y="162669"/>
                    <a:pt x="50602" y="162669"/>
                  </a:cubicBezTo>
                  <a:cubicBezTo>
                    <a:pt x="50292" y="162669"/>
                    <a:pt x="49975" y="162728"/>
                    <a:pt x="49668" y="162854"/>
                  </a:cubicBezTo>
                  <a:lnTo>
                    <a:pt x="40402" y="146785"/>
                  </a:lnTo>
                  <a:cubicBezTo>
                    <a:pt x="41617" y="145832"/>
                    <a:pt x="41683" y="143992"/>
                    <a:pt x="40500" y="142940"/>
                  </a:cubicBezTo>
                  <a:lnTo>
                    <a:pt x="49734" y="126970"/>
                  </a:lnTo>
                  <a:cubicBezTo>
                    <a:pt x="49997" y="127069"/>
                    <a:pt x="50292" y="127134"/>
                    <a:pt x="50621" y="127134"/>
                  </a:cubicBezTo>
                  <a:cubicBezTo>
                    <a:pt x="51837" y="127134"/>
                    <a:pt x="52921" y="126247"/>
                    <a:pt x="53118" y="124999"/>
                  </a:cubicBezTo>
                  <a:close/>
                  <a:moveTo>
                    <a:pt x="120967" y="0"/>
                  </a:moveTo>
                  <a:cubicBezTo>
                    <a:pt x="120623" y="0"/>
                    <a:pt x="120269" y="72"/>
                    <a:pt x="119923" y="228"/>
                  </a:cubicBezTo>
                  <a:cubicBezTo>
                    <a:pt x="118247" y="951"/>
                    <a:pt x="117886" y="3185"/>
                    <a:pt x="119266" y="4401"/>
                  </a:cubicBezTo>
                  <a:lnTo>
                    <a:pt x="109966" y="20503"/>
                  </a:lnTo>
                  <a:cubicBezTo>
                    <a:pt x="109708" y="20422"/>
                    <a:pt x="109447" y="20384"/>
                    <a:pt x="109191" y="20384"/>
                  </a:cubicBezTo>
                  <a:cubicBezTo>
                    <a:pt x="107986" y="20384"/>
                    <a:pt x="106897" y="21233"/>
                    <a:pt x="106680" y="22507"/>
                  </a:cubicBezTo>
                  <a:cubicBezTo>
                    <a:pt x="106450" y="24019"/>
                    <a:pt x="107601" y="25399"/>
                    <a:pt x="109145" y="25432"/>
                  </a:cubicBezTo>
                  <a:cubicBezTo>
                    <a:pt x="109441" y="25432"/>
                    <a:pt x="109769" y="25366"/>
                    <a:pt x="110065" y="25268"/>
                  </a:cubicBezTo>
                  <a:lnTo>
                    <a:pt x="119332" y="41336"/>
                  </a:lnTo>
                  <a:cubicBezTo>
                    <a:pt x="117984" y="42453"/>
                    <a:pt x="118149" y="44589"/>
                    <a:pt x="119693" y="45477"/>
                  </a:cubicBezTo>
                  <a:cubicBezTo>
                    <a:pt x="120090" y="45701"/>
                    <a:pt x="120517" y="45805"/>
                    <a:pt x="120936" y="45805"/>
                  </a:cubicBezTo>
                  <a:cubicBezTo>
                    <a:pt x="122110" y="45805"/>
                    <a:pt x="123221" y="44986"/>
                    <a:pt x="123439" y="43702"/>
                  </a:cubicBezTo>
                  <a:lnTo>
                    <a:pt x="141874" y="43702"/>
                  </a:lnTo>
                  <a:cubicBezTo>
                    <a:pt x="142083" y="44958"/>
                    <a:pt x="143167" y="45818"/>
                    <a:pt x="144363" y="45818"/>
                  </a:cubicBezTo>
                  <a:cubicBezTo>
                    <a:pt x="144669" y="45818"/>
                    <a:pt x="144983" y="45762"/>
                    <a:pt x="145291" y="45641"/>
                  </a:cubicBezTo>
                  <a:lnTo>
                    <a:pt x="154623" y="61841"/>
                  </a:lnTo>
                  <a:cubicBezTo>
                    <a:pt x="153375" y="62794"/>
                    <a:pt x="153309" y="64667"/>
                    <a:pt x="154492" y="65751"/>
                  </a:cubicBezTo>
                  <a:lnTo>
                    <a:pt x="145258" y="81689"/>
                  </a:lnTo>
                  <a:cubicBezTo>
                    <a:pt x="144962" y="81590"/>
                    <a:pt x="144667" y="81524"/>
                    <a:pt x="144338" y="81524"/>
                  </a:cubicBezTo>
                  <a:cubicBezTo>
                    <a:pt x="143155" y="81524"/>
                    <a:pt x="142136" y="82379"/>
                    <a:pt x="141874" y="83529"/>
                  </a:cubicBezTo>
                  <a:lnTo>
                    <a:pt x="123439" y="83529"/>
                  </a:lnTo>
                  <a:cubicBezTo>
                    <a:pt x="123176" y="82379"/>
                    <a:pt x="122158" y="81524"/>
                    <a:pt x="120975" y="81524"/>
                  </a:cubicBezTo>
                  <a:cubicBezTo>
                    <a:pt x="120679" y="81524"/>
                    <a:pt x="120416" y="81557"/>
                    <a:pt x="120153" y="81656"/>
                  </a:cubicBezTo>
                  <a:lnTo>
                    <a:pt x="110854" y="65554"/>
                  </a:lnTo>
                  <a:cubicBezTo>
                    <a:pt x="112168" y="64404"/>
                    <a:pt x="111938" y="62334"/>
                    <a:pt x="110459" y="61480"/>
                  </a:cubicBezTo>
                  <a:cubicBezTo>
                    <a:pt x="110053" y="61250"/>
                    <a:pt x="109618" y="61144"/>
                    <a:pt x="109193" y="61144"/>
                  </a:cubicBezTo>
                  <a:cubicBezTo>
                    <a:pt x="108037" y="61144"/>
                    <a:pt x="106954" y="61930"/>
                    <a:pt x="106713" y="63155"/>
                  </a:cubicBezTo>
                  <a:lnTo>
                    <a:pt x="88213" y="63155"/>
                  </a:lnTo>
                  <a:cubicBezTo>
                    <a:pt x="87973" y="61956"/>
                    <a:pt x="86911" y="61146"/>
                    <a:pt x="85747" y="61146"/>
                  </a:cubicBezTo>
                  <a:cubicBezTo>
                    <a:pt x="85476" y="61146"/>
                    <a:pt x="85200" y="61189"/>
                    <a:pt x="84927" y="61282"/>
                  </a:cubicBezTo>
                  <a:lnTo>
                    <a:pt x="75660" y="45181"/>
                  </a:lnTo>
                  <a:cubicBezTo>
                    <a:pt x="76942" y="44031"/>
                    <a:pt x="76712" y="41961"/>
                    <a:pt x="75233" y="41106"/>
                  </a:cubicBezTo>
                  <a:cubicBezTo>
                    <a:pt x="74827" y="40877"/>
                    <a:pt x="74395" y="40770"/>
                    <a:pt x="73973" y="40770"/>
                  </a:cubicBezTo>
                  <a:cubicBezTo>
                    <a:pt x="72824" y="40770"/>
                    <a:pt x="71752" y="41557"/>
                    <a:pt x="71487" y="42782"/>
                  </a:cubicBezTo>
                  <a:lnTo>
                    <a:pt x="53053" y="42782"/>
                  </a:lnTo>
                  <a:cubicBezTo>
                    <a:pt x="52790" y="41632"/>
                    <a:pt x="51771" y="40778"/>
                    <a:pt x="50588" y="40778"/>
                  </a:cubicBezTo>
                  <a:cubicBezTo>
                    <a:pt x="50292" y="40778"/>
                    <a:pt x="50030" y="40810"/>
                    <a:pt x="49767" y="40909"/>
                  </a:cubicBezTo>
                  <a:lnTo>
                    <a:pt x="40467" y="24775"/>
                  </a:lnTo>
                  <a:cubicBezTo>
                    <a:pt x="42281" y="23134"/>
                    <a:pt x="40917" y="20358"/>
                    <a:pt x="38805" y="20358"/>
                  </a:cubicBezTo>
                  <a:cubicBezTo>
                    <a:pt x="38507" y="20358"/>
                    <a:pt x="38193" y="20413"/>
                    <a:pt x="37871" y="20536"/>
                  </a:cubicBezTo>
                  <a:cubicBezTo>
                    <a:pt x="35243" y="21554"/>
                    <a:pt x="35965" y="25432"/>
                    <a:pt x="38759" y="25432"/>
                  </a:cubicBezTo>
                  <a:cubicBezTo>
                    <a:pt x="39087" y="25432"/>
                    <a:pt x="39383" y="25366"/>
                    <a:pt x="39679" y="25268"/>
                  </a:cubicBezTo>
                  <a:lnTo>
                    <a:pt x="48978" y="41336"/>
                  </a:lnTo>
                  <a:cubicBezTo>
                    <a:pt x="47762" y="42322"/>
                    <a:pt x="47729" y="44129"/>
                    <a:pt x="48879" y="45181"/>
                  </a:cubicBezTo>
                  <a:lnTo>
                    <a:pt x="39580" y="61282"/>
                  </a:lnTo>
                  <a:cubicBezTo>
                    <a:pt x="39317" y="61184"/>
                    <a:pt x="39054" y="61151"/>
                    <a:pt x="38759" y="61151"/>
                  </a:cubicBezTo>
                  <a:cubicBezTo>
                    <a:pt x="35900" y="61151"/>
                    <a:pt x="35243" y="65094"/>
                    <a:pt x="37904" y="66047"/>
                  </a:cubicBezTo>
                  <a:cubicBezTo>
                    <a:pt x="38215" y="66158"/>
                    <a:pt x="38517" y="66209"/>
                    <a:pt x="38804" y="66209"/>
                  </a:cubicBezTo>
                  <a:cubicBezTo>
                    <a:pt x="40977" y="66209"/>
                    <a:pt x="42313" y="63306"/>
                    <a:pt x="40369" y="61710"/>
                  </a:cubicBezTo>
                  <a:lnTo>
                    <a:pt x="49635" y="45641"/>
                  </a:lnTo>
                  <a:cubicBezTo>
                    <a:pt x="49880" y="45750"/>
                    <a:pt x="50125" y="45814"/>
                    <a:pt x="50389" y="45814"/>
                  </a:cubicBezTo>
                  <a:cubicBezTo>
                    <a:pt x="50444" y="45814"/>
                    <a:pt x="50499" y="45811"/>
                    <a:pt x="50555" y="45805"/>
                  </a:cubicBezTo>
                  <a:cubicBezTo>
                    <a:pt x="51771" y="45805"/>
                    <a:pt x="52856" y="44918"/>
                    <a:pt x="53053" y="43702"/>
                  </a:cubicBezTo>
                  <a:lnTo>
                    <a:pt x="71454" y="43702"/>
                  </a:lnTo>
                  <a:cubicBezTo>
                    <a:pt x="71652" y="44918"/>
                    <a:pt x="72703" y="45805"/>
                    <a:pt x="73952" y="45805"/>
                  </a:cubicBezTo>
                  <a:cubicBezTo>
                    <a:pt x="74280" y="45805"/>
                    <a:pt x="74576" y="45772"/>
                    <a:pt x="74872" y="45641"/>
                  </a:cubicBezTo>
                  <a:lnTo>
                    <a:pt x="84138" y="61710"/>
                  </a:lnTo>
                  <a:cubicBezTo>
                    <a:pt x="82955" y="62695"/>
                    <a:pt x="82890" y="64536"/>
                    <a:pt x="84073" y="65554"/>
                  </a:cubicBezTo>
                  <a:lnTo>
                    <a:pt x="74839" y="81524"/>
                  </a:lnTo>
                  <a:cubicBezTo>
                    <a:pt x="74542" y="81410"/>
                    <a:pt x="74239" y="81356"/>
                    <a:pt x="73941" y="81356"/>
                  </a:cubicBezTo>
                  <a:cubicBezTo>
                    <a:pt x="72788" y="81356"/>
                    <a:pt x="71722" y="82163"/>
                    <a:pt x="71487" y="83365"/>
                  </a:cubicBezTo>
                  <a:lnTo>
                    <a:pt x="52987" y="83365"/>
                  </a:lnTo>
                  <a:cubicBezTo>
                    <a:pt x="52747" y="82139"/>
                    <a:pt x="51663" y="81353"/>
                    <a:pt x="50520" y="81353"/>
                  </a:cubicBezTo>
                  <a:cubicBezTo>
                    <a:pt x="50099" y="81353"/>
                    <a:pt x="49671" y="81459"/>
                    <a:pt x="49274" y="81689"/>
                  </a:cubicBezTo>
                  <a:cubicBezTo>
                    <a:pt x="47762" y="82543"/>
                    <a:pt x="47565" y="84613"/>
                    <a:pt x="48847" y="85763"/>
                  </a:cubicBezTo>
                  <a:lnTo>
                    <a:pt x="39613" y="101865"/>
                  </a:lnTo>
                  <a:cubicBezTo>
                    <a:pt x="39350" y="101766"/>
                    <a:pt x="39054" y="101733"/>
                    <a:pt x="38791" y="101733"/>
                  </a:cubicBezTo>
                  <a:cubicBezTo>
                    <a:pt x="37608" y="101733"/>
                    <a:pt x="36590" y="102588"/>
                    <a:pt x="36327" y="103771"/>
                  </a:cubicBezTo>
                  <a:lnTo>
                    <a:pt x="17860" y="103771"/>
                  </a:lnTo>
                  <a:cubicBezTo>
                    <a:pt x="17619" y="102544"/>
                    <a:pt x="16557" y="101728"/>
                    <a:pt x="15392" y="101728"/>
                  </a:cubicBezTo>
                  <a:cubicBezTo>
                    <a:pt x="15121" y="101728"/>
                    <a:pt x="14846" y="101772"/>
                    <a:pt x="14574" y="101865"/>
                  </a:cubicBezTo>
                  <a:lnTo>
                    <a:pt x="5274" y="85730"/>
                  </a:lnTo>
                  <a:cubicBezTo>
                    <a:pt x="7117" y="84090"/>
                    <a:pt x="5756" y="81314"/>
                    <a:pt x="3623" y="81314"/>
                  </a:cubicBezTo>
                  <a:cubicBezTo>
                    <a:pt x="3321" y="81314"/>
                    <a:pt x="3004" y="81369"/>
                    <a:pt x="2678" y="81491"/>
                  </a:cubicBezTo>
                  <a:cubicBezTo>
                    <a:pt x="82" y="82510"/>
                    <a:pt x="772" y="86388"/>
                    <a:pt x="3598" y="86388"/>
                  </a:cubicBezTo>
                  <a:cubicBezTo>
                    <a:pt x="3894" y="86388"/>
                    <a:pt x="4223" y="86322"/>
                    <a:pt x="4518" y="86223"/>
                  </a:cubicBezTo>
                  <a:lnTo>
                    <a:pt x="13818" y="102292"/>
                  </a:lnTo>
                  <a:cubicBezTo>
                    <a:pt x="12602" y="103245"/>
                    <a:pt x="12569" y="105085"/>
                    <a:pt x="13719" y="106137"/>
                  </a:cubicBezTo>
                  <a:lnTo>
                    <a:pt x="4420" y="122238"/>
                  </a:lnTo>
                  <a:cubicBezTo>
                    <a:pt x="4112" y="122135"/>
                    <a:pt x="3817" y="122087"/>
                    <a:pt x="3539" y="122087"/>
                  </a:cubicBezTo>
                  <a:cubicBezTo>
                    <a:pt x="1171" y="122087"/>
                    <a:pt x="1" y="125515"/>
                    <a:pt x="2382" y="126839"/>
                  </a:cubicBezTo>
                  <a:cubicBezTo>
                    <a:pt x="2812" y="127074"/>
                    <a:pt x="3237" y="127178"/>
                    <a:pt x="3637" y="127178"/>
                  </a:cubicBezTo>
                  <a:cubicBezTo>
                    <a:pt x="5750" y="127178"/>
                    <a:pt x="7197" y="124295"/>
                    <a:pt x="5208" y="122665"/>
                  </a:cubicBezTo>
                  <a:lnTo>
                    <a:pt x="14475" y="106597"/>
                  </a:lnTo>
                  <a:cubicBezTo>
                    <a:pt x="14783" y="106717"/>
                    <a:pt x="15097" y="106774"/>
                    <a:pt x="15403" y="106774"/>
                  </a:cubicBezTo>
                  <a:cubicBezTo>
                    <a:pt x="16599" y="106774"/>
                    <a:pt x="17683" y="105914"/>
                    <a:pt x="17892" y="104658"/>
                  </a:cubicBezTo>
                  <a:lnTo>
                    <a:pt x="36294" y="104658"/>
                  </a:lnTo>
                  <a:cubicBezTo>
                    <a:pt x="36491" y="105874"/>
                    <a:pt x="37543" y="106794"/>
                    <a:pt x="38791" y="106794"/>
                  </a:cubicBezTo>
                  <a:cubicBezTo>
                    <a:pt x="39120" y="106794"/>
                    <a:pt x="39416" y="106728"/>
                    <a:pt x="39712" y="106630"/>
                  </a:cubicBezTo>
                  <a:lnTo>
                    <a:pt x="48978" y="122698"/>
                  </a:lnTo>
                  <a:cubicBezTo>
                    <a:pt x="47795" y="123684"/>
                    <a:pt x="47762" y="125524"/>
                    <a:pt x="48912" y="126543"/>
                  </a:cubicBezTo>
                  <a:lnTo>
                    <a:pt x="39712" y="142480"/>
                  </a:lnTo>
                  <a:cubicBezTo>
                    <a:pt x="39416" y="142382"/>
                    <a:pt x="39120" y="142316"/>
                    <a:pt x="38791" y="142316"/>
                  </a:cubicBezTo>
                  <a:cubicBezTo>
                    <a:pt x="37543" y="142316"/>
                    <a:pt x="36491" y="143203"/>
                    <a:pt x="36294" y="144452"/>
                  </a:cubicBezTo>
                  <a:lnTo>
                    <a:pt x="17892" y="144452"/>
                  </a:lnTo>
                  <a:cubicBezTo>
                    <a:pt x="17633" y="143030"/>
                    <a:pt x="16533" y="142362"/>
                    <a:pt x="15432" y="142362"/>
                  </a:cubicBezTo>
                  <a:cubicBezTo>
                    <a:pt x="14166" y="142362"/>
                    <a:pt x="12898" y="143245"/>
                    <a:pt x="12898" y="144879"/>
                  </a:cubicBezTo>
                  <a:cubicBezTo>
                    <a:pt x="12898" y="146518"/>
                    <a:pt x="14174" y="147401"/>
                    <a:pt x="15443" y="147401"/>
                  </a:cubicBezTo>
                  <a:cubicBezTo>
                    <a:pt x="16541" y="147401"/>
                    <a:pt x="17633" y="146741"/>
                    <a:pt x="17892" y="145339"/>
                  </a:cubicBezTo>
                  <a:lnTo>
                    <a:pt x="36327" y="145339"/>
                  </a:lnTo>
                  <a:cubicBezTo>
                    <a:pt x="36557" y="146522"/>
                    <a:pt x="37576" y="147343"/>
                    <a:pt x="38791" y="147376"/>
                  </a:cubicBezTo>
                  <a:cubicBezTo>
                    <a:pt x="39054" y="147376"/>
                    <a:pt x="39350" y="147311"/>
                    <a:pt x="39613" y="147245"/>
                  </a:cubicBezTo>
                  <a:lnTo>
                    <a:pt x="48912" y="163346"/>
                  </a:lnTo>
                  <a:cubicBezTo>
                    <a:pt x="47795" y="164332"/>
                    <a:pt x="47795" y="166074"/>
                    <a:pt x="48912" y="167093"/>
                  </a:cubicBezTo>
                  <a:lnTo>
                    <a:pt x="39613" y="183194"/>
                  </a:lnTo>
                  <a:cubicBezTo>
                    <a:pt x="39350" y="183095"/>
                    <a:pt x="39087" y="183063"/>
                    <a:pt x="38791" y="183063"/>
                  </a:cubicBezTo>
                  <a:cubicBezTo>
                    <a:pt x="35965" y="183063"/>
                    <a:pt x="35275" y="187006"/>
                    <a:pt x="37937" y="187959"/>
                  </a:cubicBezTo>
                  <a:cubicBezTo>
                    <a:pt x="38255" y="188076"/>
                    <a:pt x="38563" y="188130"/>
                    <a:pt x="38856" y="188130"/>
                  </a:cubicBezTo>
                  <a:cubicBezTo>
                    <a:pt x="41017" y="188130"/>
                    <a:pt x="42341" y="185213"/>
                    <a:pt x="40402" y="183621"/>
                  </a:cubicBezTo>
                  <a:lnTo>
                    <a:pt x="49668" y="167553"/>
                  </a:lnTo>
                  <a:cubicBezTo>
                    <a:pt x="49964" y="167684"/>
                    <a:pt x="50260" y="167750"/>
                    <a:pt x="50588" y="167750"/>
                  </a:cubicBezTo>
                  <a:cubicBezTo>
                    <a:pt x="51837" y="167750"/>
                    <a:pt x="52888" y="166830"/>
                    <a:pt x="53086" y="165614"/>
                  </a:cubicBezTo>
                  <a:lnTo>
                    <a:pt x="71520" y="165614"/>
                  </a:lnTo>
                  <a:cubicBezTo>
                    <a:pt x="71684" y="166830"/>
                    <a:pt x="72769" y="167750"/>
                    <a:pt x="73985" y="167750"/>
                  </a:cubicBezTo>
                  <a:cubicBezTo>
                    <a:pt x="74313" y="167750"/>
                    <a:pt x="74609" y="167684"/>
                    <a:pt x="74905" y="167553"/>
                  </a:cubicBezTo>
                  <a:lnTo>
                    <a:pt x="84171" y="183621"/>
                  </a:lnTo>
                  <a:cubicBezTo>
                    <a:pt x="82988" y="184640"/>
                    <a:pt x="82955" y="186447"/>
                    <a:pt x="84106" y="187499"/>
                  </a:cubicBezTo>
                  <a:lnTo>
                    <a:pt x="74938" y="203436"/>
                  </a:lnTo>
                  <a:cubicBezTo>
                    <a:pt x="74592" y="203303"/>
                    <a:pt x="74259" y="203242"/>
                    <a:pt x="73946" y="203242"/>
                  </a:cubicBezTo>
                  <a:cubicBezTo>
                    <a:pt x="71633" y="203242"/>
                    <a:pt x="70355" y="206520"/>
                    <a:pt x="72670" y="207938"/>
                  </a:cubicBezTo>
                  <a:cubicBezTo>
                    <a:pt x="73130" y="208219"/>
                    <a:pt x="73591" y="208342"/>
                    <a:pt x="74028" y="208342"/>
                  </a:cubicBezTo>
                  <a:cubicBezTo>
                    <a:pt x="76088" y="208342"/>
                    <a:pt x="77592" y="205604"/>
                    <a:pt x="75693" y="203896"/>
                  </a:cubicBezTo>
                  <a:lnTo>
                    <a:pt x="84894" y="187926"/>
                  </a:lnTo>
                  <a:cubicBezTo>
                    <a:pt x="85202" y="188049"/>
                    <a:pt x="85516" y="188107"/>
                    <a:pt x="85824" y="188107"/>
                  </a:cubicBezTo>
                  <a:cubicBezTo>
                    <a:pt x="86996" y="188107"/>
                    <a:pt x="88071" y="187269"/>
                    <a:pt x="88279" y="186020"/>
                  </a:cubicBezTo>
                  <a:cubicBezTo>
                    <a:pt x="88575" y="184476"/>
                    <a:pt x="87392" y="183063"/>
                    <a:pt x="85814" y="183063"/>
                  </a:cubicBezTo>
                  <a:cubicBezTo>
                    <a:pt x="85519" y="183063"/>
                    <a:pt x="85256" y="183095"/>
                    <a:pt x="84993" y="183194"/>
                  </a:cubicBezTo>
                  <a:lnTo>
                    <a:pt x="75693" y="167093"/>
                  </a:lnTo>
                  <a:cubicBezTo>
                    <a:pt x="76811" y="166074"/>
                    <a:pt x="76811" y="164332"/>
                    <a:pt x="75693" y="163314"/>
                  </a:cubicBezTo>
                  <a:lnTo>
                    <a:pt x="84960" y="147212"/>
                  </a:lnTo>
                  <a:cubicBezTo>
                    <a:pt x="85176" y="147293"/>
                    <a:pt x="85415" y="147352"/>
                    <a:pt x="85639" y="147352"/>
                  </a:cubicBezTo>
                  <a:cubicBezTo>
                    <a:pt x="85687" y="147352"/>
                    <a:pt x="85735" y="147349"/>
                    <a:pt x="85781" y="147343"/>
                  </a:cubicBezTo>
                  <a:cubicBezTo>
                    <a:pt x="86997" y="147343"/>
                    <a:pt x="88016" y="146522"/>
                    <a:pt x="88246" y="145339"/>
                  </a:cubicBezTo>
                  <a:lnTo>
                    <a:pt x="106713" y="145339"/>
                  </a:lnTo>
                  <a:cubicBezTo>
                    <a:pt x="106978" y="146565"/>
                    <a:pt x="108050" y="147351"/>
                    <a:pt x="109199" y="147351"/>
                  </a:cubicBezTo>
                  <a:cubicBezTo>
                    <a:pt x="109621" y="147351"/>
                    <a:pt x="110053" y="147245"/>
                    <a:pt x="110459" y="147015"/>
                  </a:cubicBezTo>
                  <a:cubicBezTo>
                    <a:pt x="111938" y="146161"/>
                    <a:pt x="112135" y="144090"/>
                    <a:pt x="110854" y="142940"/>
                  </a:cubicBezTo>
                  <a:lnTo>
                    <a:pt x="120087" y="126970"/>
                  </a:lnTo>
                  <a:cubicBezTo>
                    <a:pt x="120383" y="127069"/>
                    <a:pt x="120679" y="127134"/>
                    <a:pt x="120975" y="127134"/>
                  </a:cubicBezTo>
                  <a:cubicBezTo>
                    <a:pt x="122158" y="127134"/>
                    <a:pt x="123209" y="126280"/>
                    <a:pt x="123439" y="125130"/>
                  </a:cubicBezTo>
                  <a:lnTo>
                    <a:pt x="141874" y="125130"/>
                  </a:lnTo>
                  <a:cubicBezTo>
                    <a:pt x="142138" y="126355"/>
                    <a:pt x="143211" y="127142"/>
                    <a:pt x="144346" y="127142"/>
                  </a:cubicBezTo>
                  <a:cubicBezTo>
                    <a:pt x="144764" y="127142"/>
                    <a:pt x="145189" y="127035"/>
                    <a:pt x="145587" y="126806"/>
                  </a:cubicBezTo>
                  <a:cubicBezTo>
                    <a:pt x="147098" y="125951"/>
                    <a:pt x="147328" y="123914"/>
                    <a:pt x="146080" y="122764"/>
                  </a:cubicBezTo>
                  <a:lnTo>
                    <a:pt x="155248" y="106794"/>
                  </a:lnTo>
                  <a:cubicBezTo>
                    <a:pt x="155543" y="106892"/>
                    <a:pt x="155839" y="106958"/>
                    <a:pt x="156168" y="106958"/>
                  </a:cubicBezTo>
                  <a:cubicBezTo>
                    <a:pt x="157351" y="106958"/>
                    <a:pt x="158369" y="106104"/>
                    <a:pt x="158632" y="104954"/>
                  </a:cubicBezTo>
                  <a:lnTo>
                    <a:pt x="177100" y="104954"/>
                  </a:lnTo>
                  <a:cubicBezTo>
                    <a:pt x="177330" y="106104"/>
                    <a:pt x="178381" y="106958"/>
                    <a:pt x="179564" y="106958"/>
                  </a:cubicBezTo>
                  <a:cubicBezTo>
                    <a:pt x="179860" y="106958"/>
                    <a:pt x="180189" y="106892"/>
                    <a:pt x="180484" y="106794"/>
                  </a:cubicBezTo>
                  <a:lnTo>
                    <a:pt x="189751" y="122863"/>
                  </a:lnTo>
                  <a:cubicBezTo>
                    <a:pt x="187804" y="124431"/>
                    <a:pt x="189120" y="127361"/>
                    <a:pt x="191312" y="127361"/>
                  </a:cubicBezTo>
                  <a:cubicBezTo>
                    <a:pt x="191600" y="127361"/>
                    <a:pt x="191903" y="127311"/>
                    <a:pt x="192215" y="127200"/>
                  </a:cubicBezTo>
                  <a:cubicBezTo>
                    <a:pt x="194877" y="126247"/>
                    <a:pt x="194187" y="122271"/>
                    <a:pt x="191361" y="122271"/>
                  </a:cubicBezTo>
                  <a:cubicBezTo>
                    <a:pt x="191065" y="122271"/>
                    <a:pt x="190802" y="122337"/>
                    <a:pt x="190539" y="122403"/>
                  </a:cubicBezTo>
                  <a:lnTo>
                    <a:pt x="181240" y="106301"/>
                  </a:lnTo>
                  <a:cubicBezTo>
                    <a:pt x="182554" y="105151"/>
                    <a:pt x="182292" y="103048"/>
                    <a:pt x="180780" y="102193"/>
                  </a:cubicBezTo>
                  <a:cubicBezTo>
                    <a:pt x="180390" y="101986"/>
                    <a:pt x="179976" y="101889"/>
                    <a:pt x="179572" y="101889"/>
                  </a:cubicBezTo>
                  <a:cubicBezTo>
                    <a:pt x="178377" y="101889"/>
                    <a:pt x="177263" y="102732"/>
                    <a:pt x="177067" y="104034"/>
                  </a:cubicBezTo>
                  <a:lnTo>
                    <a:pt x="158632" y="104034"/>
                  </a:lnTo>
                  <a:cubicBezTo>
                    <a:pt x="158444" y="102767"/>
                    <a:pt x="157349" y="101899"/>
                    <a:pt x="156146" y="101899"/>
                  </a:cubicBezTo>
                  <a:cubicBezTo>
                    <a:pt x="155882" y="101899"/>
                    <a:pt x="155612" y="101940"/>
                    <a:pt x="155346" y="102029"/>
                  </a:cubicBezTo>
                  <a:lnTo>
                    <a:pt x="146080" y="85928"/>
                  </a:lnTo>
                  <a:cubicBezTo>
                    <a:pt x="147197" y="84942"/>
                    <a:pt x="147197" y="83167"/>
                    <a:pt x="146080" y="82149"/>
                  </a:cubicBezTo>
                  <a:lnTo>
                    <a:pt x="155281" y="66211"/>
                  </a:lnTo>
                  <a:cubicBezTo>
                    <a:pt x="155570" y="66321"/>
                    <a:pt x="155868" y="66372"/>
                    <a:pt x="156161" y="66372"/>
                  </a:cubicBezTo>
                  <a:cubicBezTo>
                    <a:pt x="157361" y="66372"/>
                    <a:pt x="158480" y="65508"/>
                    <a:pt x="158665" y="64240"/>
                  </a:cubicBezTo>
                  <a:lnTo>
                    <a:pt x="177100" y="64240"/>
                  </a:lnTo>
                  <a:cubicBezTo>
                    <a:pt x="177311" y="65508"/>
                    <a:pt x="178414" y="66372"/>
                    <a:pt x="179624" y="66372"/>
                  </a:cubicBezTo>
                  <a:cubicBezTo>
                    <a:pt x="179919" y="66372"/>
                    <a:pt x="180221" y="66321"/>
                    <a:pt x="180517" y="66211"/>
                  </a:cubicBezTo>
                  <a:lnTo>
                    <a:pt x="189784" y="82280"/>
                  </a:lnTo>
                  <a:cubicBezTo>
                    <a:pt x="187714" y="83936"/>
                    <a:pt x="189191" y="86867"/>
                    <a:pt x="191352" y="86867"/>
                  </a:cubicBezTo>
                  <a:cubicBezTo>
                    <a:pt x="191764" y="86867"/>
                    <a:pt x="192201" y="86761"/>
                    <a:pt x="192642" y="86519"/>
                  </a:cubicBezTo>
                  <a:cubicBezTo>
                    <a:pt x="195117" y="85164"/>
                    <a:pt x="193895" y="81671"/>
                    <a:pt x="191462" y="81671"/>
                  </a:cubicBezTo>
                  <a:cubicBezTo>
                    <a:pt x="191180" y="81671"/>
                    <a:pt x="190882" y="81718"/>
                    <a:pt x="190572" y="81820"/>
                  </a:cubicBezTo>
                  <a:lnTo>
                    <a:pt x="181240" y="65719"/>
                  </a:lnTo>
                  <a:cubicBezTo>
                    <a:pt x="182423" y="64700"/>
                    <a:pt x="182390" y="62860"/>
                    <a:pt x="181174" y="61874"/>
                  </a:cubicBezTo>
                  <a:lnTo>
                    <a:pt x="190441" y="45805"/>
                  </a:lnTo>
                  <a:cubicBezTo>
                    <a:pt x="190737" y="45937"/>
                    <a:pt x="191065" y="45970"/>
                    <a:pt x="191361" y="45970"/>
                  </a:cubicBezTo>
                  <a:cubicBezTo>
                    <a:pt x="194187" y="45970"/>
                    <a:pt x="194877" y="42092"/>
                    <a:pt x="192281" y="41073"/>
                  </a:cubicBezTo>
                  <a:cubicBezTo>
                    <a:pt x="191958" y="40952"/>
                    <a:pt x="191643" y="40897"/>
                    <a:pt x="191343" y="40897"/>
                  </a:cubicBezTo>
                  <a:cubicBezTo>
                    <a:pt x="189206" y="40897"/>
                    <a:pt x="187841" y="43702"/>
                    <a:pt x="189685" y="45345"/>
                  </a:cubicBezTo>
                  <a:lnTo>
                    <a:pt x="180386" y="61447"/>
                  </a:lnTo>
                  <a:cubicBezTo>
                    <a:pt x="180113" y="61354"/>
                    <a:pt x="179836" y="61310"/>
                    <a:pt x="179565" y="61310"/>
                  </a:cubicBezTo>
                  <a:cubicBezTo>
                    <a:pt x="178401" y="61310"/>
                    <a:pt x="177340" y="62120"/>
                    <a:pt x="177100" y="63320"/>
                  </a:cubicBezTo>
                  <a:lnTo>
                    <a:pt x="158599" y="63320"/>
                  </a:lnTo>
                  <a:cubicBezTo>
                    <a:pt x="158369" y="62170"/>
                    <a:pt x="157351" y="61315"/>
                    <a:pt x="156135" y="61315"/>
                  </a:cubicBezTo>
                  <a:cubicBezTo>
                    <a:pt x="155905" y="61315"/>
                    <a:pt x="155675" y="61348"/>
                    <a:pt x="155412" y="61414"/>
                  </a:cubicBezTo>
                  <a:lnTo>
                    <a:pt x="146080" y="45181"/>
                  </a:lnTo>
                  <a:cubicBezTo>
                    <a:pt x="147361" y="44031"/>
                    <a:pt x="147131" y="41961"/>
                    <a:pt x="145653" y="41106"/>
                  </a:cubicBezTo>
                  <a:cubicBezTo>
                    <a:pt x="145246" y="40877"/>
                    <a:pt x="144812" y="40770"/>
                    <a:pt x="144387" y="40770"/>
                  </a:cubicBezTo>
                  <a:cubicBezTo>
                    <a:pt x="143230" y="40770"/>
                    <a:pt x="142147" y="41557"/>
                    <a:pt x="141906" y="42782"/>
                  </a:cubicBezTo>
                  <a:lnTo>
                    <a:pt x="123439" y="42782"/>
                  </a:lnTo>
                  <a:cubicBezTo>
                    <a:pt x="123173" y="41582"/>
                    <a:pt x="122106" y="40772"/>
                    <a:pt x="120958" y="40772"/>
                  </a:cubicBezTo>
                  <a:cubicBezTo>
                    <a:pt x="120691" y="40772"/>
                    <a:pt x="120420" y="40816"/>
                    <a:pt x="120153" y="40909"/>
                  </a:cubicBezTo>
                  <a:lnTo>
                    <a:pt x="110821" y="24775"/>
                  </a:lnTo>
                  <a:cubicBezTo>
                    <a:pt x="112004" y="23756"/>
                    <a:pt x="111938" y="21916"/>
                    <a:pt x="110755" y="20963"/>
                  </a:cubicBezTo>
                  <a:lnTo>
                    <a:pt x="120022" y="4861"/>
                  </a:lnTo>
                  <a:cubicBezTo>
                    <a:pt x="120330" y="4985"/>
                    <a:pt x="120645" y="5042"/>
                    <a:pt x="120952" y="5042"/>
                  </a:cubicBezTo>
                  <a:cubicBezTo>
                    <a:pt x="122280" y="5042"/>
                    <a:pt x="123472" y="3969"/>
                    <a:pt x="123472" y="2528"/>
                  </a:cubicBezTo>
                  <a:cubicBezTo>
                    <a:pt x="123472" y="1067"/>
                    <a:pt x="122292" y="0"/>
                    <a:pt x="120967" y="0"/>
                  </a:cubicBezTo>
                  <a:close/>
                </a:path>
              </a:pathLst>
            </a:custGeom>
            <a:solidFill>
              <a:srgbClr val="ff7f86">
                <a:alpha val="1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369" name="Google Shape;252;p26" descr=""/>
            <p:cNvPicPr/>
            <p:nvPr/>
          </p:nvPicPr>
          <p:blipFill>
            <a:blip r:embed="rId2"/>
            <a:stretch/>
          </p:blipFill>
          <p:spPr>
            <a:xfrm flipH="1">
              <a:off x="1800" y="4370400"/>
              <a:ext cx="3205440" cy="797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370" name="Google Shape;253;p26" descr=""/>
            <p:cNvPicPr/>
            <p:nvPr/>
          </p:nvPicPr>
          <p:blipFill>
            <a:blip r:embed="rId3"/>
            <a:srcRect l="0" t="0" r="0" b="3688"/>
            <a:stretch/>
          </p:blipFill>
          <p:spPr>
            <a:xfrm flipH="1">
              <a:off x="1800" y="3116160"/>
              <a:ext cx="2117520" cy="202536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371" name="Google Shape;254;p26"/>
            <p:cNvGrpSpPr/>
            <p:nvPr/>
          </p:nvGrpSpPr>
          <p:grpSpPr>
            <a:xfrm>
              <a:off x="8174880" y="1176840"/>
              <a:ext cx="1301040" cy="2652840"/>
              <a:chOff x="8174880" y="1176840"/>
              <a:chExt cx="1301040" cy="2652840"/>
            </a:xfrm>
          </p:grpSpPr>
          <p:pic>
            <p:nvPicPr>
              <p:cNvPr id="372" name="Google Shape;255;p26" descr=""/>
              <p:cNvPicPr/>
              <p:nvPr/>
            </p:nvPicPr>
            <p:blipFill>
              <a:blip r:embed="rId4"/>
              <a:stretch/>
            </p:blipFill>
            <p:spPr>
              <a:xfrm flipH="1" rot="20383800">
                <a:off x="8525520" y="1659960"/>
                <a:ext cx="599400" cy="213192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73" name="Google Shape;256;p26" descr=""/>
              <p:cNvPicPr/>
              <p:nvPr/>
            </p:nvPicPr>
            <p:blipFill>
              <a:blip r:embed="rId5"/>
              <a:stretch/>
            </p:blipFill>
            <p:spPr>
              <a:xfrm rot="20383800">
                <a:off x="8454600" y="1243440"/>
                <a:ext cx="221760" cy="22176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74" name="Google Shape;257;p26" descr=""/>
              <p:cNvPicPr/>
              <p:nvPr/>
            </p:nvPicPr>
            <p:blipFill>
              <a:blip r:embed="rId6"/>
              <a:stretch/>
            </p:blipFill>
            <p:spPr>
              <a:xfrm rot="20383800">
                <a:off x="8342280" y="1469880"/>
                <a:ext cx="69480" cy="694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375" name="Google Shape;258;p26" descr=""/>
              <p:cNvPicPr/>
              <p:nvPr/>
            </p:nvPicPr>
            <p:blipFill>
              <a:blip r:embed="rId7"/>
              <a:stretch/>
            </p:blipFill>
            <p:spPr>
              <a:xfrm rot="20383800">
                <a:off x="8249400" y="1194840"/>
                <a:ext cx="128160" cy="12816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sk-SK" sz="4400" spc="-1" strike="noStrike">
                <a:latin typeface="Arial"/>
              </a:rPr>
              <a:t>Kliknúť na úpravu formátu textu titulku</a:t>
            </a:r>
            <a:endParaRPr b="0" lang="sk-SK" sz="4400" spc="-1" strike="noStrike"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3200" spc="-1" strike="noStrike">
                <a:latin typeface="Arial"/>
              </a:rPr>
              <a:t>Kliknúť na úpravu formátu textu osnovy</a:t>
            </a:r>
            <a:endParaRPr b="0" lang="sk-SK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latin typeface="Arial"/>
              </a:rPr>
              <a:t>Druhá úroveň</a:t>
            </a:r>
            <a:endParaRPr b="0" lang="sk-SK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latin typeface="Arial"/>
              </a:rPr>
              <a:t>Tretia úroveň</a:t>
            </a:r>
            <a:endParaRPr b="0" lang="sk-SK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latin typeface="Arial"/>
              </a:rPr>
              <a:t>Štvrtá úroveň osnovy</a:t>
            </a:r>
            <a:endParaRPr b="0" lang="sk-SK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Piata úroveň osnovy</a:t>
            </a:r>
            <a:endParaRPr b="0" lang="sk-SK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Šiesta úroveň</a:t>
            </a:r>
            <a:endParaRPr b="0" lang="sk-SK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latin typeface="Arial"/>
              </a:rPr>
              <a:t>Siedma úroveň</a:t>
            </a:r>
            <a:endParaRPr b="0" lang="sk-SK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2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jpeg"/><Relationship Id="rId7" Type="http://schemas.openxmlformats.org/officeDocument/2006/relationships/image" Target="../media/image67.jpeg"/><Relationship Id="rId8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jpeg"/><Relationship Id="rId8" Type="http://schemas.openxmlformats.org/officeDocument/2006/relationships/image" Target="../media/image75.jpeg"/><Relationship Id="rId9" Type="http://schemas.openxmlformats.org/officeDocument/2006/relationships/slideLayout" Target="../slideLayouts/slideLayout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7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jpe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jpeg"/><Relationship Id="rId6" Type="http://schemas.openxmlformats.org/officeDocument/2006/relationships/image" Target="../media/image83.jpeg"/><Relationship Id="rId7" Type="http://schemas.openxmlformats.org/officeDocument/2006/relationships/image" Target="../media/image84.jpeg"/><Relationship Id="rId8" Type="http://schemas.openxmlformats.org/officeDocument/2006/relationships/slideLayout" Target="../slideLayouts/slideLayout8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image" Target="../media/image86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Relationship Id="rId5" Type="http://schemas.openxmlformats.org/officeDocument/2006/relationships/image" Target="../media/image89.png"/><Relationship Id="rId6" Type="http://schemas.openxmlformats.org/officeDocument/2006/relationships/image" Target="../media/image90.png"/><Relationship Id="rId7" Type="http://schemas.openxmlformats.org/officeDocument/2006/relationships/image" Target="../media/image91.png"/><Relationship Id="rId8" Type="http://schemas.openxmlformats.org/officeDocument/2006/relationships/image" Target="../media/image92.jpeg"/><Relationship Id="rId9" Type="http://schemas.openxmlformats.org/officeDocument/2006/relationships/slideLayout" Target="../slideLayouts/slideLayout9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bf1d67"/>
            </a:gs>
            <a:gs pos="100000">
              <a:srgbClr val="72177e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374;p36"/>
          <p:cNvSpPr/>
          <p:nvPr/>
        </p:nvSpPr>
        <p:spPr>
          <a:xfrm flipH="1">
            <a:off x="1896480" y="3980520"/>
            <a:ext cx="3054600" cy="336240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Google Shape;376;p36"/>
          <p:cNvSpPr/>
          <p:nvPr/>
        </p:nvSpPr>
        <p:spPr>
          <a:xfrm>
            <a:off x="7139520" y="768240"/>
            <a:ext cx="1647720" cy="39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0" name="Google Shape;377;p36" descr=""/>
          <p:cNvPicPr/>
          <p:nvPr/>
        </p:nvPicPr>
        <p:blipFill>
          <a:blip r:embed="rId1"/>
          <a:srcRect l="0" t="0" r="20312" b="0"/>
          <a:stretch/>
        </p:blipFill>
        <p:spPr>
          <a:xfrm flipH="1">
            <a:off x="1800" y="1168200"/>
            <a:ext cx="2631240" cy="3967920"/>
          </a:xfrm>
          <a:prstGeom prst="rect">
            <a:avLst/>
          </a:prstGeom>
          <a:ln w="0">
            <a:noFill/>
          </a:ln>
        </p:spPr>
      </p:pic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1841760" y="1594440"/>
            <a:ext cx="5459040" cy="182700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b">
            <a:noAutofit/>
          </a:bodyPr>
          <a:p>
            <a:pPr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5400" spc="-1" strike="noStrike">
                <a:solidFill>
                  <a:srgbClr val="ffffff"/>
                </a:solidFill>
                <a:latin typeface="Changa One"/>
                <a:ea typeface="Changa One"/>
              </a:rPr>
              <a:t>KRIMICHÉMIA</a:t>
            </a:r>
            <a:r>
              <a:rPr b="0" lang="en" sz="5000" spc="-1" strike="noStrike">
                <a:solidFill>
                  <a:srgbClr val="ffffff"/>
                </a:solidFill>
                <a:latin typeface="Changa One"/>
                <a:ea typeface="Changa One"/>
              </a:rPr>
              <a:t> </a:t>
            </a:r>
            <a:r>
              <a:rPr b="0" lang="en" sz="4300" spc="-1" strike="noStrike">
                <a:solidFill>
                  <a:srgbClr val="ffffff"/>
                </a:solidFill>
                <a:latin typeface="Changa One"/>
                <a:ea typeface="Changa One"/>
              </a:rPr>
              <a:t> </a:t>
            </a:r>
            <a:endParaRPr b="0" lang="sk-SK" sz="4300" spc="-1" strike="noStrike">
              <a:latin typeface="Arial"/>
            </a:endParaRPr>
          </a:p>
        </p:txBody>
      </p:sp>
      <p:pic>
        <p:nvPicPr>
          <p:cNvPr id="462" name="Google Shape;379;p36" descr=""/>
          <p:cNvPicPr/>
          <p:nvPr/>
        </p:nvPicPr>
        <p:blipFill>
          <a:blip r:embed="rId2"/>
          <a:stretch/>
        </p:blipFill>
        <p:spPr>
          <a:xfrm>
            <a:off x="7478280" y="3423240"/>
            <a:ext cx="252000" cy="252000"/>
          </a:xfrm>
          <a:prstGeom prst="rect">
            <a:avLst/>
          </a:prstGeom>
          <a:ln w="0">
            <a:noFill/>
          </a:ln>
        </p:spPr>
      </p:pic>
      <p:pic>
        <p:nvPicPr>
          <p:cNvPr id="463" name="Google Shape;380;p36" descr=""/>
          <p:cNvPicPr/>
          <p:nvPr/>
        </p:nvPicPr>
        <p:blipFill>
          <a:blip r:embed="rId3"/>
          <a:stretch/>
        </p:blipFill>
        <p:spPr>
          <a:xfrm>
            <a:off x="8135280" y="2280240"/>
            <a:ext cx="506880" cy="5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603;p45" descr=""/>
          <p:cNvPicPr/>
          <p:nvPr/>
        </p:nvPicPr>
        <p:blipFill>
          <a:blip r:embed="rId1">
            <a:alphaModFix amt="75000"/>
          </a:blip>
          <a:stretch/>
        </p:blipFill>
        <p:spPr>
          <a:xfrm rot="10800000">
            <a:off x="5708160" y="64512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788" name="Google Shape;604;p45" descr=""/>
          <p:cNvPicPr/>
          <p:nvPr/>
        </p:nvPicPr>
        <p:blipFill>
          <a:blip r:embed="rId2"/>
          <a:stretch/>
        </p:blipFill>
        <p:spPr>
          <a:xfrm rot="10800000">
            <a:off x="1294920" y="1326960"/>
            <a:ext cx="355680" cy="378360"/>
          </a:xfrm>
          <a:prstGeom prst="rect">
            <a:avLst/>
          </a:prstGeom>
          <a:ln w="0">
            <a:noFill/>
          </a:ln>
        </p:spPr>
      </p:pic>
      <p:sp>
        <p:nvSpPr>
          <p:cNvPr id="789" name="PlaceHolder 1"/>
          <p:cNvSpPr>
            <a:spLocks noGrp="1"/>
          </p:cNvSpPr>
          <p:nvPr>
            <p:ph type="title"/>
          </p:nvPr>
        </p:nvSpPr>
        <p:spPr>
          <a:xfrm>
            <a:off x="2090160" y="2513880"/>
            <a:ext cx="5937480" cy="138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2800" spc="-1" strike="noStrike">
                <a:solidFill>
                  <a:srgbClr val="ffbf00"/>
                </a:solidFill>
                <a:latin typeface="Arial"/>
              </a:rPr>
              <a:t>ĎAKUJEME ZA POZORNOSŤ :)</a:t>
            </a:r>
            <a:endParaRPr b="0" lang="sk-SK" sz="2800" spc="-1" strike="noStrike">
              <a:latin typeface="Arial"/>
            </a:endParaRPr>
          </a:p>
        </p:txBody>
      </p:sp>
      <p:pic>
        <p:nvPicPr>
          <p:cNvPr id="790" name="Google Shape;608;p45" descr=""/>
          <p:cNvPicPr/>
          <p:nvPr/>
        </p:nvPicPr>
        <p:blipFill>
          <a:blip r:embed="rId3"/>
          <a:stretch/>
        </p:blipFill>
        <p:spPr>
          <a:xfrm>
            <a:off x="2506680" y="643320"/>
            <a:ext cx="355680" cy="355680"/>
          </a:xfrm>
          <a:prstGeom prst="rect">
            <a:avLst/>
          </a:prstGeom>
          <a:ln w="0">
            <a:noFill/>
          </a:ln>
        </p:spPr>
      </p:pic>
      <p:pic>
        <p:nvPicPr>
          <p:cNvPr id="791" name="Google Shape;609;p45" descr=""/>
          <p:cNvPicPr/>
          <p:nvPr/>
        </p:nvPicPr>
        <p:blipFill>
          <a:blip r:embed="rId4"/>
          <a:stretch/>
        </p:blipFill>
        <p:spPr>
          <a:xfrm>
            <a:off x="602640" y="3294720"/>
            <a:ext cx="469440" cy="469440"/>
          </a:xfrm>
          <a:prstGeom prst="rect">
            <a:avLst/>
          </a:prstGeom>
          <a:ln w="0">
            <a:noFill/>
          </a:ln>
        </p:spPr>
      </p:pic>
      <p:pic>
        <p:nvPicPr>
          <p:cNvPr id="792" name="Google Shape;610;p45" descr=""/>
          <p:cNvPicPr/>
          <p:nvPr/>
        </p:nvPicPr>
        <p:blipFill>
          <a:blip r:embed="rId5"/>
          <a:srcRect l="0" t="0" r="11785" b="0"/>
          <a:stretch/>
        </p:blipFill>
        <p:spPr>
          <a:xfrm flipH="1">
            <a:off x="20880" y="1567080"/>
            <a:ext cx="2353680" cy="3574440"/>
          </a:xfrm>
          <a:prstGeom prst="rect">
            <a:avLst/>
          </a:prstGeom>
          <a:ln w="0">
            <a:noFill/>
          </a:ln>
        </p:spPr>
      </p:pic>
      <p:pic>
        <p:nvPicPr>
          <p:cNvPr id="793" name="Google Shape;611;p45" descr=""/>
          <p:cNvPicPr/>
          <p:nvPr/>
        </p:nvPicPr>
        <p:blipFill>
          <a:blip r:embed="rId6"/>
          <a:stretch/>
        </p:blipFill>
        <p:spPr>
          <a:xfrm rot="10800000">
            <a:off x="2002320" y="2612520"/>
            <a:ext cx="234360" cy="234360"/>
          </a:xfrm>
          <a:prstGeom prst="rect">
            <a:avLst/>
          </a:prstGeom>
          <a:ln w="0">
            <a:noFill/>
          </a:ln>
        </p:spPr>
      </p:pic>
      <p:pic>
        <p:nvPicPr>
          <p:cNvPr id="794" name="Google Shape;612;p45" descr=""/>
          <p:cNvPicPr/>
          <p:nvPr/>
        </p:nvPicPr>
        <p:blipFill>
          <a:blip r:embed="rId7"/>
          <a:stretch/>
        </p:blipFill>
        <p:spPr>
          <a:xfrm rot="10800000">
            <a:off x="1899360" y="2323080"/>
            <a:ext cx="190800" cy="190800"/>
          </a:xfrm>
          <a:prstGeom prst="rect">
            <a:avLst/>
          </a:prstGeom>
          <a:ln w="0">
            <a:noFill/>
          </a:ln>
        </p:spPr>
      </p:pic>
      <p:pic>
        <p:nvPicPr>
          <p:cNvPr id="795" name="Google Shape;613;p45" descr=""/>
          <p:cNvPicPr/>
          <p:nvPr/>
        </p:nvPicPr>
        <p:blipFill>
          <a:blip r:embed="rId8"/>
          <a:stretch/>
        </p:blipFill>
        <p:spPr>
          <a:xfrm rot="10800000">
            <a:off x="2091600" y="2083680"/>
            <a:ext cx="145080" cy="145080"/>
          </a:xfrm>
          <a:prstGeom prst="rect">
            <a:avLst/>
          </a:prstGeom>
          <a:ln w="0">
            <a:noFill/>
          </a:ln>
        </p:spPr>
      </p:pic>
      <p:pic>
        <p:nvPicPr>
          <p:cNvPr id="796" name="Google Shape;614;p45" descr=""/>
          <p:cNvPicPr/>
          <p:nvPr/>
        </p:nvPicPr>
        <p:blipFill>
          <a:blip r:embed="rId9"/>
          <a:stretch/>
        </p:blipFill>
        <p:spPr>
          <a:xfrm>
            <a:off x="810000" y="262440"/>
            <a:ext cx="355680" cy="407520"/>
          </a:xfrm>
          <a:prstGeom prst="rect">
            <a:avLst/>
          </a:prstGeom>
          <a:ln w="0">
            <a:noFill/>
          </a:ln>
        </p:spPr>
      </p:pic>
      <p:pic>
        <p:nvPicPr>
          <p:cNvPr id="797" name="Google Shape;615;p45" descr=""/>
          <p:cNvPicPr/>
          <p:nvPr/>
        </p:nvPicPr>
        <p:blipFill>
          <a:blip r:embed="rId10"/>
          <a:stretch/>
        </p:blipFill>
        <p:spPr>
          <a:xfrm>
            <a:off x="8202960" y="2928960"/>
            <a:ext cx="469440" cy="499680"/>
          </a:xfrm>
          <a:prstGeom prst="rect">
            <a:avLst/>
          </a:prstGeom>
          <a:ln w="0">
            <a:noFill/>
          </a:ln>
        </p:spPr>
      </p:pic>
      <p:pic>
        <p:nvPicPr>
          <p:cNvPr id="798" name="Google Shape;616;p45" descr=""/>
          <p:cNvPicPr/>
          <p:nvPr/>
        </p:nvPicPr>
        <p:blipFill>
          <a:blip r:embed="rId11"/>
          <a:stretch/>
        </p:blipFill>
        <p:spPr>
          <a:xfrm>
            <a:off x="8421840" y="4389480"/>
            <a:ext cx="355680" cy="355680"/>
          </a:xfrm>
          <a:prstGeom prst="rect">
            <a:avLst/>
          </a:prstGeom>
          <a:ln w="0">
            <a:noFill/>
          </a:ln>
        </p:spPr>
      </p:pic>
      <p:sp>
        <p:nvSpPr>
          <p:cNvPr id="799" name=""/>
          <p:cNvSpPr/>
          <p:nvPr/>
        </p:nvSpPr>
        <p:spPr>
          <a:xfrm>
            <a:off x="180000" y="180000"/>
            <a:ext cx="8279640" cy="136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latin typeface="Arial"/>
              </a:rPr>
              <a:t>Zistili sme že v pôde bola vysypaná zelená skalica, na textíliách sa nachádzal chlorid manganatý a oxid zinočnatý a vo vode sa nachádzal chlorid vápenatý. Taktiež sme zistili že oxid uhličitý je potrebný pre život rastlín a reagoval so zelenou skalicou a tak nám vznikala biela zrazenina.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latin typeface="Arial"/>
              </a:rPr>
              <a:t> 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379" dur="indefinite" restart="never" nodeType="tmRoot">
          <p:childTnLst>
            <p:seq>
              <p:cTn id="380" dur="indefinite" nodeType="mainSeq">
                <p:childTnLst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5" dur="500" fill="hold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6" dur="500" fill="hold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1" dur="5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2" dur="500" fill="hold"/>
                                        <p:tgtEl>
                                          <p:spTgt spid="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7" dur="500" fill="hold"/>
                                        <p:tgtEl>
                                          <p:spTgt spid="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8" dur="500" fill="hold"/>
                                        <p:tgtEl>
                                          <p:spTgt spid="7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7702200" cy="5709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2800" spc="-1" strike="noStrike">
                <a:solidFill>
                  <a:srgbClr val="ff972f"/>
                </a:solidFill>
                <a:latin typeface="Arial"/>
              </a:rPr>
              <a:t>Čo sa vlastne stalo??</a:t>
            </a:r>
            <a:endParaRPr b="0" lang="sk-SK" sz="2800" spc="-1" strike="noStrike">
              <a:latin typeface="Arial"/>
            </a:endParaRPr>
          </a:p>
        </p:txBody>
      </p:sp>
      <p:sp>
        <p:nvSpPr>
          <p:cNvPr id="465" name="PlaceHolder 2"/>
          <p:cNvSpPr>
            <a:spLocks noGrp="1"/>
          </p:cNvSpPr>
          <p:nvPr>
            <p:ph/>
          </p:nvPr>
        </p:nvSpPr>
        <p:spPr>
          <a:xfrm>
            <a:off x="216360" y="932400"/>
            <a:ext cx="7702200" cy="233856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000000"/>
                </a:solidFill>
                <a:latin typeface="Open Sans Medium"/>
                <a:ea typeface="Open Sans Medium"/>
              </a:rPr>
              <a:t>V prírode sa objavili chemické látky, ktoré tam určite nepatria. Vyšetrovatelia zatkli dvoch aktérov, ktoré podľa kamerových záznamov sa často zdržiavali v okolí. Sú to Marcel a Jakub. Z miesta činu sa odbrala pôda a voda. Analýzov týchto vzoriek sme zisťovali, čo sa vlastne udialo. 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466" name="Google Shape;387;p37"/>
          <p:cNvSpPr/>
          <p:nvPr/>
        </p:nvSpPr>
        <p:spPr>
          <a:xfrm flipH="1">
            <a:off x="-1813680" y="1753200"/>
            <a:ext cx="3054600" cy="336240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7" name="Google Shape;388;p37"/>
          <p:cNvSpPr/>
          <p:nvPr/>
        </p:nvSpPr>
        <p:spPr>
          <a:xfrm flipH="1">
            <a:off x="1440" y="0"/>
            <a:ext cx="3054600" cy="336240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68" name="" descr=""/>
          <p:cNvPicPr/>
          <p:nvPr/>
        </p:nvPicPr>
        <p:blipFill>
          <a:blip r:embed="rId1"/>
          <a:stretch/>
        </p:blipFill>
        <p:spPr>
          <a:xfrm>
            <a:off x="3313800" y="2880000"/>
            <a:ext cx="2984760" cy="2238120"/>
          </a:xfrm>
          <a:prstGeom prst="rect">
            <a:avLst/>
          </a:prstGeom>
          <a:ln w="0">
            <a:noFill/>
          </a:ln>
        </p:spPr>
      </p:pic>
      <p:grpSp>
        <p:nvGrpSpPr>
          <p:cNvPr id="469" name="Google Shape;2767;p 1"/>
          <p:cNvGrpSpPr/>
          <p:nvPr/>
        </p:nvGrpSpPr>
        <p:grpSpPr>
          <a:xfrm>
            <a:off x="108360" y="4442760"/>
            <a:ext cx="540000" cy="624240"/>
            <a:chOff x="108360" y="4442760"/>
            <a:chExt cx="540000" cy="624240"/>
          </a:xfrm>
        </p:grpSpPr>
        <p:sp>
          <p:nvSpPr>
            <p:cNvPr id="470" name="Google Shape;2768;p 1"/>
            <p:cNvSpPr/>
            <p:nvPr/>
          </p:nvSpPr>
          <p:spPr>
            <a:xfrm>
              <a:off x="108360" y="4835520"/>
              <a:ext cx="540000" cy="230400"/>
            </a:xfrm>
            <a:custGeom>
              <a:avLst/>
              <a:gdLst/>
              <a:ahLst/>
              <a:rect l="l" t="t" r="r" b="b"/>
              <a:pathLst>
                <a:path w="9741" h="4454">
                  <a:moveTo>
                    <a:pt x="3287" y="1"/>
                  </a:moveTo>
                  <a:lnTo>
                    <a:pt x="1096" y="691"/>
                  </a:lnTo>
                  <a:cubicBezTo>
                    <a:pt x="453" y="906"/>
                    <a:pt x="1" y="1525"/>
                    <a:pt x="1" y="2215"/>
                  </a:cubicBezTo>
                  <a:lnTo>
                    <a:pt x="1" y="4216"/>
                  </a:lnTo>
                  <a:cubicBezTo>
                    <a:pt x="1" y="4335"/>
                    <a:pt x="120" y="4454"/>
                    <a:pt x="239" y="4454"/>
                  </a:cubicBezTo>
                  <a:lnTo>
                    <a:pt x="9503" y="4454"/>
                  </a:lnTo>
                  <a:cubicBezTo>
                    <a:pt x="9622" y="4454"/>
                    <a:pt x="9741" y="4335"/>
                    <a:pt x="9741" y="4216"/>
                  </a:cubicBezTo>
                  <a:lnTo>
                    <a:pt x="9741" y="2215"/>
                  </a:lnTo>
                  <a:cubicBezTo>
                    <a:pt x="9741" y="1525"/>
                    <a:pt x="9288" y="906"/>
                    <a:pt x="8645" y="691"/>
                  </a:cubicBezTo>
                  <a:lnTo>
                    <a:pt x="6478" y="1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Google Shape;2769;p 1"/>
            <p:cNvSpPr/>
            <p:nvPr/>
          </p:nvSpPr>
          <p:spPr>
            <a:xfrm>
              <a:off x="570600" y="4865400"/>
              <a:ext cx="77760" cy="198000"/>
            </a:xfrm>
            <a:custGeom>
              <a:avLst/>
              <a:gdLst/>
              <a:ahLst/>
              <a:rect l="l" t="t" r="r" b="b"/>
              <a:pathLst>
                <a:path w="1430" h="3835">
                  <a:moveTo>
                    <a:pt x="1" y="0"/>
                  </a:moveTo>
                  <a:lnTo>
                    <a:pt x="1" y="0"/>
                  </a:lnTo>
                  <a:cubicBezTo>
                    <a:pt x="501" y="262"/>
                    <a:pt x="811" y="810"/>
                    <a:pt x="811" y="1381"/>
                  </a:cubicBezTo>
                  <a:lnTo>
                    <a:pt x="811" y="3834"/>
                  </a:lnTo>
                  <a:lnTo>
                    <a:pt x="1192" y="3834"/>
                  </a:lnTo>
                  <a:cubicBezTo>
                    <a:pt x="1311" y="3834"/>
                    <a:pt x="1430" y="3715"/>
                    <a:pt x="1430" y="3596"/>
                  </a:cubicBezTo>
                  <a:lnTo>
                    <a:pt x="1430" y="1620"/>
                  </a:lnTo>
                  <a:cubicBezTo>
                    <a:pt x="1430" y="953"/>
                    <a:pt x="977" y="334"/>
                    <a:pt x="334" y="11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Google Shape;2770;p 1"/>
            <p:cNvSpPr/>
            <p:nvPr/>
          </p:nvSpPr>
          <p:spPr>
            <a:xfrm>
              <a:off x="194760" y="4836600"/>
              <a:ext cx="367920" cy="227880"/>
            </a:xfrm>
            <a:custGeom>
              <a:avLst/>
              <a:gdLst/>
              <a:ahLst/>
              <a:rect l="l" t="t" r="r" b="b"/>
              <a:pathLst>
                <a:path w="6645" h="4407">
                  <a:moveTo>
                    <a:pt x="1739" y="0"/>
                  </a:moveTo>
                  <a:lnTo>
                    <a:pt x="1" y="548"/>
                  </a:lnTo>
                  <a:lnTo>
                    <a:pt x="953" y="2334"/>
                  </a:lnTo>
                  <a:lnTo>
                    <a:pt x="929" y="3287"/>
                  </a:lnTo>
                  <a:cubicBezTo>
                    <a:pt x="929" y="3454"/>
                    <a:pt x="1025" y="3644"/>
                    <a:pt x="1191" y="3763"/>
                  </a:cubicBezTo>
                  <a:lnTo>
                    <a:pt x="2287" y="4406"/>
                  </a:lnTo>
                  <a:lnTo>
                    <a:pt x="4359" y="4406"/>
                  </a:lnTo>
                  <a:lnTo>
                    <a:pt x="5454" y="3763"/>
                  </a:lnTo>
                  <a:cubicBezTo>
                    <a:pt x="5597" y="3668"/>
                    <a:pt x="5716" y="3501"/>
                    <a:pt x="5716" y="3287"/>
                  </a:cubicBezTo>
                  <a:lnTo>
                    <a:pt x="5692" y="2334"/>
                  </a:lnTo>
                  <a:lnTo>
                    <a:pt x="6645" y="548"/>
                  </a:lnTo>
                  <a:lnTo>
                    <a:pt x="4906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Google Shape;2771;p 1"/>
            <p:cNvSpPr/>
            <p:nvPr/>
          </p:nvSpPr>
          <p:spPr>
            <a:xfrm>
              <a:off x="380160" y="4844160"/>
              <a:ext cx="154440" cy="222840"/>
            </a:xfrm>
            <a:custGeom>
              <a:avLst/>
              <a:gdLst/>
              <a:ahLst/>
              <a:rect l="l" t="t" r="r" b="b"/>
              <a:pathLst>
                <a:path w="2811" h="4311">
                  <a:moveTo>
                    <a:pt x="1977" y="0"/>
                  </a:moveTo>
                  <a:lnTo>
                    <a:pt x="1" y="4311"/>
                  </a:lnTo>
                  <a:lnTo>
                    <a:pt x="1" y="4311"/>
                  </a:lnTo>
                  <a:lnTo>
                    <a:pt x="1739" y="3263"/>
                  </a:lnTo>
                  <a:cubicBezTo>
                    <a:pt x="1787" y="3215"/>
                    <a:pt x="1858" y="3144"/>
                    <a:pt x="1858" y="3049"/>
                  </a:cubicBezTo>
                  <a:lnTo>
                    <a:pt x="1811" y="2167"/>
                  </a:lnTo>
                  <a:cubicBezTo>
                    <a:pt x="1811" y="2144"/>
                    <a:pt x="1811" y="2072"/>
                    <a:pt x="1858" y="2048"/>
                  </a:cubicBezTo>
                  <a:lnTo>
                    <a:pt x="2811" y="262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Google Shape;2772;p 1"/>
            <p:cNvSpPr/>
            <p:nvPr/>
          </p:nvSpPr>
          <p:spPr>
            <a:xfrm>
              <a:off x="225000" y="4844160"/>
              <a:ext cx="153000" cy="222840"/>
            </a:xfrm>
            <a:custGeom>
              <a:avLst/>
              <a:gdLst/>
              <a:ahLst/>
              <a:rect l="l" t="t" r="r" b="b"/>
              <a:pathLst>
                <a:path w="2787" h="4311">
                  <a:moveTo>
                    <a:pt x="834" y="0"/>
                  </a:moveTo>
                  <a:lnTo>
                    <a:pt x="0" y="262"/>
                  </a:lnTo>
                  <a:lnTo>
                    <a:pt x="953" y="2048"/>
                  </a:lnTo>
                  <a:cubicBezTo>
                    <a:pt x="977" y="2072"/>
                    <a:pt x="977" y="2144"/>
                    <a:pt x="977" y="2167"/>
                  </a:cubicBezTo>
                  <a:lnTo>
                    <a:pt x="953" y="3049"/>
                  </a:lnTo>
                  <a:cubicBezTo>
                    <a:pt x="953" y="3144"/>
                    <a:pt x="1001" y="3215"/>
                    <a:pt x="1072" y="3263"/>
                  </a:cubicBezTo>
                  <a:lnTo>
                    <a:pt x="2787" y="431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Google Shape;2773;p 1"/>
            <p:cNvSpPr/>
            <p:nvPr/>
          </p:nvSpPr>
          <p:spPr>
            <a:xfrm>
              <a:off x="270000" y="4819320"/>
              <a:ext cx="219960" cy="246600"/>
            </a:xfrm>
            <a:custGeom>
              <a:avLst/>
              <a:gdLst/>
              <a:ahLst/>
              <a:rect l="l" t="t" r="r" b="b"/>
              <a:pathLst>
                <a:path w="3978" h="4763">
                  <a:moveTo>
                    <a:pt x="2000" y="0"/>
                  </a:moveTo>
                  <a:lnTo>
                    <a:pt x="429" y="310"/>
                  </a:lnTo>
                  <a:lnTo>
                    <a:pt x="0" y="429"/>
                  </a:lnTo>
                  <a:lnTo>
                    <a:pt x="1977" y="4763"/>
                  </a:lnTo>
                  <a:lnTo>
                    <a:pt x="3977" y="429"/>
                  </a:lnTo>
                  <a:lnTo>
                    <a:pt x="3596" y="310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Google Shape;2774;p 1"/>
            <p:cNvSpPr/>
            <p:nvPr/>
          </p:nvSpPr>
          <p:spPr>
            <a:xfrm>
              <a:off x="272160" y="4820400"/>
              <a:ext cx="217080" cy="136800"/>
            </a:xfrm>
            <a:custGeom>
              <a:avLst/>
              <a:gdLst/>
              <a:ahLst/>
              <a:rect l="l" t="t" r="r" b="b"/>
              <a:pathLst>
                <a:path w="3931" h="2669">
                  <a:moveTo>
                    <a:pt x="1977" y="1"/>
                  </a:moveTo>
                  <a:lnTo>
                    <a:pt x="382" y="310"/>
                  </a:lnTo>
                  <a:lnTo>
                    <a:pt x="1" y="453"/>
                  </a:lnTo>
                  <a:lnTo>
                    <a:pt x="1001" y="1477"/>
                  </a:lnTo>
                  <a:cubicBezTo>
                    <a:pt x="1033" y="1531"/>
                    <a:pt x="1094" y="1556"/>
                    <a:pt x="1160" y="1556"/>
                  </a:cubicBezTo>
                  <a:cubicBezTo>
                    <a:pt x="1241" y="1556"/>
                    <a:pt x="1330" y="1519"/>
                    <a:pt x="1382" y="1454"/>
                  </a:cubicBezTo>
                  <a:lnTo>
                    <a:pt x="1763" y="882"/>
                  </a:lnTo>
                  <a:lnTo>
                    <a:pt x="1763" y="2501"/>
                  </a:lnTo>
                  <a:cubicBezTo>
                    <a:pt x="1763" y="2597"/>
                    <a:pt x="1858" y="2668"/>
                    <a:pt x="1930" y="2668"/>
                  </a:cubicBezTo>
                  <a:cubicBezTo>
                    <a:pt x="2025" y="2668"/>
                    <a:pt x="2120" y="2573"/>
                    <a:pt x="2120" y="2501"/>
                  </a:cubicBezTo>
                  <a:lnTo>
                    <a:pt x="2120" y="882"/>
                  </a:lnTo>
                  <a:lnTo>
                    <a:pt x="2501" y="1454"/>
                  </a:lnTo>
                  <a:cubicBezTo>
                    <a:pt x="2551" y="1528"/>
                    <a:pt x="2633" y="1564"/>
                    <a:pt x="2718" y="1564"/>
                  </a:cubicBezTo>
                  <a:cubicBezTo>
                    <a:pt x="2795" y="1564"/>
                    <a:pt x="2873" y="1534"/>
                    <a:pt x="2930" y="1477"/>
                  </a:cubicBezTo>
                  <a:lnTo>
                    <a:pt x="3930" y="453"/>
                  </a:lnTo>
                  <a:lnTo>
                    <a:pt x="3549" y="310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Google Shape;2775;p 1"/>
            <p:cNvSpPr/>
            <p:nvPr/>
          </p:nvSpPr>
          <p:spPr>
            <a:xfrm>
              <a:off x="380160" y="4790520"/>
              <a:ext cx="88200" cy="79920"/>
            </a:xfrm>
            <a:custGeom>
              <a:avLst/>
              <a:gdLst/>
              <a:ahLst/>
              <a:rect l="l" t="t" r="r" b="b"/>
              <a:pathLst>
                <a:path w="1621" h="1565">
                  <a:moveTo>
                    <a:pt x="810" y="0"/>
                  </a:moveTo>
                  <a:lnTo>
                    <a:pt x="1" y="548"/>
                  </a:lnTo>
                  <a:lnTo>
                    <a:pt x="644" y="1453"/>
                  </a:lnTo>
                  <a:cubicBezTo>
                    <a:pt x="684" y="1520"/>
                    <a:pt x="763" y="1565"/>
                    <a:pt x="845" y="1565"/>
                  </a:cubicBezTo>
                  <a:cubicBezTo>
                    <a:pt x="908" y="1565"/>
                    <a:pt x="973" y="1539"/>
                    <a:pt x="1025" y="1477"/>
                  </a:cubicBezTo>
                  <a:lnTo>
                    <a:pt x="1620" y="858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Google Shape;2776;p 1"/>
            <p:cNvSpPr/>
            <p:nvPr/>
          </p:nvSpPr>
          <p:spPr>
            <a:xfrm>
              <a:off x="291240" y="4790520"/>
              <a:ext cx="86760" cy="79920"/>
            </a:xfrm>
            <a:custGeom>
              <a:avLst/>
              <a:gdLst/>
              <a:ahLst/>
              <a:rect l="l" t="t" r="r" b="b"/>
              <a:pathLst>
                <a:path w="1596" h="1565">
                  <a:moveTo>
                    <a:pt x="786" y="0"/>
                  </a:moveTo>
                  <a:lnTo>
                    <a:pt x="0" y="858"/>
                  </a:lnTo>
                  <a:lnTo>
                    <a:pt x="595" y="1477"/>
                  </a:lnTo>
                  <a:cubicBezTo>
                    <a:pt x="647" y="1539"/>
                    <a:pt x="708" y="1565"/>
                    <a:pt x="768" y="1565"/>
                  </a:cubicBezTo>
                  <a:cubicBezTo>
                    <a:pt x="846" y="1565"/>
                    <a:pt x="923" y="1520"/>
                    <a:pt x="976" y="1453"/>
                  </a:cubicBezTo>
                  <a:lnTo>
                    <a:pt x="1596" y="548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Google Shape;2777;p 1"/>
            <p:cNvSpPr/>
            <p:nvPr/>
          </p:nvSpPr>
          <p:spPr>
            <a:xfrm>
              <a:off x="333720" y="4735800"/>
              <a:ext cx="88200" cy="81360"/>
            </a:xfrm>
            <a:custGeom>
              <a:avLst/>
              <a:gdLst/>
              <a:ahLst/>
              <a:rect l="l" t="t" r="r" b="b"/>
              <a:pathLst>
                <a:path w="1620" h="1597">
                  <a:moveTo>
                    <a:pt x="0" y="1"/>
                  </a:moveTo>
                  <a:lnTo>
                    <a:pt x="0" y="1048"/>
                  </a:lnTo>
                  <a:lnTo>
                    <a:pt x="810" y="1596"/>
                  </a:lnTo>
                  <a:lnTo>
                    <a:pt x="1620" y="1048"/>
                  </a:lnTo>
                  <a:lnTo>
                    <a:pt x="1596" y="1048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fedd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Google Shape;2778;p 1"/>
            <p:cNvSpPr/>
            <p:nvPr/>
          </p:nvSpPr>
          <p:spPr>
            <a:xfrm>
              <a:off x="335880" y="4735800"/>
              <a:ext cx="87120" cy="38160"/>
            </a:xfrm>
            <a:custGeom>
              <a:avLst/>
              <a:gdLst/>
              <a:ahLst/>
              <a:rect l="l" t="t" r="r" b="b"/>
              <a:pathLst>
                <a:path w="1597" h="763">
                  <a:moveTo>
                    <a:pt x="25" y="1"/>
                  </a:moveTo>
                  <a:lnTo>
                    <a:pt x="25" y="643"/>
                  </a:lnTo>
                  <a:lnTo>
                    <a:pt x="1" y="643"/>
                  </a:lnTo>
                  <a:cubicBezTo>
                    <a:pt x="239" y="715"/>
                    <a:pt x="501" y="763"/>
                    <a:pt x="787" y="763"/>
                  </a:cubicBezTo>
                  <a:cubicBezTo>
                    <a:pt x="1049" y="763"/>
                    <a:pt x="1334" y="715"/>
                    <a:pt x="1596" y="643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feca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Google Shape;2779;p 1"/>
            <p:cNvSpPr/>
            <p:nvPr/>
          </p:nvSpPr>
          <p:spPr>
            <a:xfrm>
              <a:off x="497880" y="4573080"/>
              <a:ext cx="43200" cy="54360"/>
            </a:xfrm>
            <a:custGeom>
              <a:avLst/>
              <a:gdLst/>
              <a:ahLst/>
              <a:rect l="l" t="t" r="r" b="b"/>
              <a:pathLst>
                <a:path w="810" h="1073">
                  <a:moveTo>
                    <a:pt x="0" y="1"/>
                  </a:moveTo>
                  <a:lnTo>
                    <a:pt x="0" y="1072"/>
                  </a:lnTo>
                  <a:lnTo>
                    <a:pt x="524" y="1072"/>
                  </a:lnTo>
                  <a:cubicBezTo>
                    <a:pt x="691" y="1072"/>
                    <a:pt x="810" y="953"/>
                    <a:pt x="810" y="811"/>
                  </a:cubicBezTo>
                  <a:lnTo>
                    <a:pt x="810" y="263"/>
                  </a:lnTo>
                  <a:cubicBezTo>
                    <a:pt x="810" y="120"/>
                    <a:pt x="691" y="1"/>
                    <a:pt x="524" y="1"/>
                  </a:cubicBezTo>
                  <a:close/>
                </a:path>
              </a:pathLst>
            </a:custGeom>
            <a:solidFill>
              <a:srgbClr val="fedd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Google Shape;2780;p 1"/>
            <p:cNvSpPr/>
            <p:nvPr/>
          </p:nvSpPr>
          <p:spPr>
            <a:xfrm>
              <a:off x="218520" y="4573080"/>
              <a:ext cx="43200" cy="54360"/>
            </a:xfrm>
            <a:custGeom>
              <a:avLst/>
              <a:gdLst/>
              <a:ahLst/>
              <a:rect l="l" t="t" r="r" b="b"/>
              <a:pathLst>
                <a:path w="810" h="1073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lnTo>
                    <a:pt x="0" y="811"/>
                  </a:lnTo>
                  <a:cubicBezTo>
                    <a:pt x="0" y="953"/>
                    <a:pt x="119" y="1072"/>
                    <a:pt x="262" y="1072"/>
                  </a:cubicBezTo>
                  <a:lnTo>
                    <a:pt x="810" y="107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rgbClr val="fedd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Google Shape;2781;p 1"/>
            <p:cNvSpPr/>
            <p:nvPr/>
          </p:nvSpPr>
          <p:spPr>
            <a:xfrm>
              <a:off x="262080" y="4442760"/>
              <a:ext cx="234360" cy="303840"/>
            </a:xfrm>
            <a:custGeom>
              <a:avLst/>
              <a:gdLst/>
              <a:ahLst/>
              <a:rect l="l" t="t" r="r" b="b"/>
              <a:pathLst>
                <a:path w="4240" h="5859">
                  <a:moveTo>
                    <a:pt x="2120" y="0"/>
                  </a:moveTo>
                  <a:cubicBezTo>
                    <a:pt x="953" y="0"/>
                    <a:pt x="0" y="953"/>
                    <a:pt x="0" y="2120"/>
                  </a:cubicBezTo>
                  <a:lnTo>
                    <a:pt x="0" y="3763"/>
                  </a:lnTo>
                  <a:cubicBezTo>
                    <a:pt x="0" y="4906"/>
                    <a:pt x="977" y="5859"/>
                    <a:pt x="2120" y="5859"/>
                  </a:cubicBezTo>
                  <a:cubicBezTo>
                    <a:pt x="3287" y="5859"/>
                    <a:pt x="4239" y="4954"/>
                    <a:pt x="4239" y="3763"/>
                  </a:cubicBezTo>
                  <a:lnTo>
                    <a:pt x="4239" y="2120"/>
                  </a:lnTo>
                  <a:cubicBezTo>
                    <a:pt x="4239" y="953"/>
                    <a:pt x="3287" y="0"/>
                    <a:pt x="2120" y="0"/>
                  </a:cubicBezTo>
                  <a:close/>
                </a:path>
              </a:pathLst>
            </a:custGeom>
            <a:solidFill>
              <a:srgbClr val="feddd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Google Shape;2782;p 1"/>
            <p:cNvSpPr/>
            <p:nvPr/>
          </p:nvSpPr>
          <p:spPr>
            <a:xfrm>
              <a:off x="363960" y="4442760"/>
              <a:ext cx="131760" cy="303840"/>
            </a:xfrm>
            <a:custGeom>
              <a:avLst/>
              <a:gdLst/>
              <a:ahLst/>
              <a:rect l="l" t="t" r="r" b="b"/>
              <a:pathLst>
                <a:path w="2407" h="5859">
                  <a:moveTo>
                    <a:pt x="287" y="0"/>
                  </a:moveTo>
                  <a:cubicBezTo>
                    <a:pt x="215" y="0"/>
                    <a:pt x="96" y="0"/>
                    <a:pt x="1" y="24"/>
                  </a:cubicBezTo>
                  <a:cubicBezTo>
                    <a:pt x="1049" y="191"/>
                    <a:pt x="1811" y="1048"/>
                    <a:pt x="1811" y="2120"/>
                  </a:cubicBezTo>
                  <a:lnTo>
                    <a:pt x="1811" y="3763"/>
                  </a:lnTo>
                  <a:cubicBezTo>
                    <a:pt x="1811" y="4835"/>
                    <a:pt x="1001" y="5716"/>
                    <a:pt x="1" y="5835"/>
                  </a:cubicBezTo>
                  <a:cubicBezTo>
                    <a:pt x="96" y="5835"/>
                    <a:pt x="168" y="5859"/>
                    <a:pt x="287" y="5859"/>
                  </a:cubicBezTo>
                  <a:cubicBezTo>
                    <a:pt x="1454" y="5859"/>
                    <a:pt x="2406" y="4906"/>
                    <a:pt x="2406" y="3763"/>
                  </a:cubicBezTo>
                  <a:lnTo>
                    <a:pt x="2406" y="2120"/>
                  </a:lnTo>
                  <a:cubicBezTo>
                    <a:pt x="2406" y="953"/>
                    <a:pt x="1454" y="0"/>
                    <a:pt x="287" y="0"/>
                  </a:cubicBezTo>
                  <a:close/>
                </a:path>
              </a:pathLst>
            </a:custGeom>
            <a:solidFill>
              <a:srgbClr val="fecac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Google Shape;2783;p 1"/>
            <p:cNvSpPr/>
            <p:nvPr/>
          </p:nvSpPr>
          <p:spPr>
            <a:xfrm>
              <a:off x="399600" y="4565520"/>
              <a:ext cx="61560" cy="56880"/>
            </a:xfrm>
            <a:custGeom>
              <a:avLst/>
              <a:gdLst/>
              <a:ahLst/>
              <a:rect l="l" t="t" r="r" b="b"/>
              <a:pathLst>
                <a:path w="1144" h="1121">
                  <a:moveTo>
                    <a:pt x="572" y="1"/>
                  </a:moveTo>
                  <a:cubicBezTo>
                    <a:pt x="239" y="1"/>
                    <a:pt x="1" y="263"/>
                    <a:pt x="1" y="572"/>
                  </a:cubicBezTo>
                  <a:cubicBezTo>
                    <a:pt x="1" y="882"/>
                    <a:pt x="287" y="1120"/>
                    <a:pt x="572" y="1120"/>
                  </a:cubicBezTo>
                  <a:cubicBezTo>
                    <a:pt x="906" y="1120"/>
                    <a:pt x="1144" y="858"/>
                    <a:pt x="1144" y="572"/>
                  </a:cubicBezTo>
                  <a:cubicBezTo>
                    <a:pt x="1144" y="239"/>
                    <a:pt x="882" y="1"/>
                    <a:pt x="572" y="1"/>
                  </a:cubicBez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Google Shape;2784;p 1"/>
            <p:cNvSpPr/>
            <p:nvPr/>
          </p:nvSpPr>
          <p:spPr>
            <a:xfrm>
              <a:off x="296640" y="4565520"/>
              <a:ext cx="60480" cy="56880"/>
            </a:xfrm>
            <a:custGeom>
              <a:avLst/>
              <a:gdLst/>
              <a:ahLst/>
              <a:rect l="l" t="t" r="r" b="b"/>
              <a:pathLst>
                <a:path w="1120" h="1121">
                  <a:moveTo>
                    <a:pt x="548" y="1"/>
                  </a:moveTo>
                  <a:cubicBezTo>
                    <a:pt x="238" y="1"/>
                    <a:pt x="0" y="263"/>
                    <a:pt x="0" y="572"/>
                  </a:cubicBezTo>
                  <a:cubicBezTo>
                    <a:pt x="0" y="882"/>
                    <a:pt x="262" y="1120"/>
                    <a:pt x="548" y="1120"/>
                  </a:cubicBezTo>
                  <a:cubicBezTo>
                    <a:pt x="881" y="1120"/>
                    <a:pt x="1120" y="858"/>
                    <a:pt x="1120" y="572"/>
                  </a:cubicBezTo>
                  <a:cubicBezTo>
                    <a:pt x="1120" y="239"/>
                    <a:pt x="881" y="1"/>
                    <a:pt x="548" y="1"/>
                  </a:cubicBez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Google Shape;2785;p 1"/>
            <p:cNvSpPr/>
            <p:nvPr/>
          </p:nvSpPr>
          <p:spPr>
            <a:xfrm>
              <a:off x="190440" y="5014440"/>
              <a:ext cx="18000" cy="51480"/>
            </a:xfrm>
            <a:custGeom>
              <a:avLst/>
              <a:gdLst/>
              <a:ahLst/>
              <a:rect l="l" t="t" r="r" b="b"/>
              <a:pathLst>
                <a:path w="358" h="1025">
                  <a:moveTo>
                    <a:pt x="167" y="1"/>
                  </a:moveTo>
                  <a:cubicBezTo>
                    <a:pt x="72" y="1"/>
                    <a:pt x="0" y="96"/>
                    <a:pt x="0" y="191"/>
                  </a:cubicBezTo>
                  <a:lnTo>
                    <a:pt x="0" y="1025"/>
                  </a:lnTo>
                  <a:lnTo>
                    <a:pt x="357" y="1025"/>
                  </a:lnTo>
                  <a:lnTo>
                    <a:pt x="357" y="191"/>
                  </a:lnTo>
                  <a:cubicBezTo>
                    <a:pt x="357" y="96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Google Shape;2786;p 1"/>
            <p:cNvSpPr/>
            <p:nvPr/>
          </p:nvSpPr>
          <p:spPr>
            <a:xfrm>
              <a:off x="545760" y="5015520"/>
              <a:ext cx="18000" cy="51480"/>
            </a:xfrm>
            <a:custGeom>
              <a:avLst/>
              <a:gdLst/>
              <a:ahLst/>
              <a:rect l="l" t="t" r="r" b="b"/>
              <a:pathLst>
                <a:path w="358" h="1025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025"/>
                  </a:lnTo>
                  <a:lnTo>
                    <a:pt x="358" y="1025"/>
                  </a:lnTo>
                  <a:lnTo>
                    <a:pt x="358" y="191"/>
                  </a:lnTo>
                  <a:cubicBezTo>
                    <a:pt x="358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Google Shape;2787;p 1"/>
            <p:cNvSpPr/>
            <p:nvPr/>
          </p:nvSpPr>
          <p:spPr>
            <a:xfrm>
              <a:off x="251280" y="4555800"/>
              <a:ext cx="256320" cy="74880"/>
            </a:xfrm>
            <a:custGeom>
              <a:avLst/>
              <a:gdLst/>
              <a:ahLst/>
              <a:rect l="l" t="t" r="r" b="b"/>
              <a:pathLst>
                <a:path w="4645" h="1477">
                  <a:moveTo>
                    <a:pt x="1382" y="334"/>
                  </a:moveTo>
                  <a:cubicBezTo>
                    <a:pt x="1596" y="334"/>
                    <a:pt x="1787" y="501"/>
                    <a:pt x="1787" y="715"/>
                  </a:cubicBezTo>
                  <a:cubicBezTo>
                    <a:pt x="1763" y="953"/>
                    <a:pt x="1596" y="1120"/>
                    <a:pt x="1382" y="1120"/>
                  </a:cubicBezTo>
                  <a:cubicBezTo>
                    <a:pt x="1191" y="1120"/>
                    <a:pt x="1001" y="929"/>
                    <a:pt x="1001" y="715"/>
                  </a:cubicBezTo>
                  <a:cubicBezTo>
                    <a:pt x="1001" y="501"/>
                    <a:pt x="1191" y="334"/>
                    <a:pt x="1382" y="334"/>
                  </a:cubicBezTo>
                  <a:close/>
                  <a:moveTo>
                    <a:pt x="3239" y="334"/>
                  </a:moveTo>
                  <a:cubicBezTo>
                    <a:pt x="3454" y="334"/>
                    <a:pt x="3620" y="501"/>
                    <a:pt x="3620" y="715"/>
                  </a:cubicBezTo>
                  <a:cubicBezTo>
                    <a:pt x="3597" y="953"/>
                    <a:pt x="3454" y="1120"/>
                    <a:pt x="3239" y="1120"/>
                  </a:cubicBezTo>
                  <a:cubicBezTo>
                    <a:pt x="3025" y="1120"/>
                    <a:pt x="2858" y="929"/>
                    <a:pt x="2858" y="715"/>
                  </a:cubicBezTo>
                  <a:cubicBezTo>
                    <a:pt x="2858" y="501"/>
                    <a:pt x="3025" y="334"/>
                    <a:pt x="3239" y="334"/>
                  </a:cubicBezTo>
                  <a:close/>
                  <a:moveTo>
                    <a:pt x="1406" y="0"/>
                  </a:moveTo>
                  <a:cubicBezTo>
                    <a:pt x="1096" y="0"/>
                    <a:pt x="834" y="191"/>
                    <a:pt x="715" y="453"/>
                  </a:cubicBezTo>
                  <a:lnTo>
                    <a:pt x="286" y="191"/>
                  </a:lnTo>
                  <a:cubicBezTo>
                    <a:pt x="262" y="166"/>
                    <a:pt x="231" y="156"/>
                    <a:pt x="199" y="156"/>
                  </a:cubicBezTo>
                  <a:cubicBezTo>
                    <a:pt x="141" y="156"/>
                    <a:pt x="79" y="192"/>
                    <a:pt x="48" y="239"/>
                  </a:cubicBezTo>
                  <a:cubicBezTo>
                    <a:pt x="1" y="334"/>
                    <a:pt x="24" y="453"/>
                    <a:pt x="120" y="477"/>
                  </a:cubicBezTo>
                  <a:lnTo>
                    <a:pt x="691" y="834"/>
                  </a:lnTo>
                  <a:cubicBezTo>
                    <a:pt x="739" y="1191"/>
                    <a:pt x="1048" y="1477"/>
                    <a:pt x="1406" y="1477"/>
                  </a:cubicBezTo>
                  <a:cubicBezTo>
                    <a:pt x="1763" y="1477"/>
                    <a:pt x="2025" y="1215"/>
                    <a:pt x="2120" y="905"/>
                  </a:cubicBezTo>
                  <a:lnTo>
                    <a:pt x="2525" y="905"/>
                  </a:lnTo>
                  <a:cubicBezTo>
                    <a:pt x="2620" y="1215"/>
                    <a:pt x="2882" y="1477"/>
                    <a:pt x="3239" y="1477"/>
                  </a:cubicBezTo>
                  <a:cubicBezTo>
                    <a:pt x="3597" y="1477"/>
                    <a:pt x="3930" y="1191"/>
                    <a:pt x="3954" y="834"/>
                  </a:cubicBezTo>
                  <a:lnTo>
                    <a:pt x="4525" y="477"/>
                  </a:lnTo>
                  <a:cubicBezTo>
                    <a:pt x="4621" y="453"/>
                    <a:pt x="4644" y="334"/>
                    <a:pt x="4573" y="239"/>
                  </a:cubicBezTo>
                  <a:cubicBezTo>
                    <a:pt x="4542" y="192"/>
                    <a:pt x="4481" y="156"/>
                    <a:pt x="4422" y="156"/>
                  </a:cubicBezTo>
                  <a:cubicBezTo>
                    <a:pt x="4390" y="156"/>
                    <a:pt x="4360" y="166"/>
                    <a:pt x="4335" y="191"/>
                  </a:cubicBezTo>
                  <a:lnTo>
                    <a:pt x="3930" y="453"/>
                  </a:lnTo>
                  <a:cubicBezTo>
                    <a:pt x="3811" y="191"/>
                    <a:pt x="3549" y="0"/>
                    <a:pt x="3239" y="0"/>
                  </a:cubicBezTo>
                  <a:cubicBezTo>
                    <a:pt x="2882" y="0"/>
                    <a:pt x="2620" y="239"/>
                    <a:pt x="2525" y="572"/>
                  </a:cubicBezTo>
                  <a:lnTo>
                    <a:pt x="2120" y="572"/>
                  </a:lnTo>
                  <a:cubicBezTo>
                    <a:pt x="2025" y="239"/>
                    <a:pt x="1763" y="0"/>
                    <a:pt x="1406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360000" y="540000"/>
            <a:ext cx="8638560" cy="197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4500" spc="-1" strike="noStrike">
                <a:solidFill>
                  <a:srgbClr val="ff972f"/>
                </a:solidFill>
                <a:latin typeface="Changa One"/>
                <a:ea typeface="Changa One"/>
              </a:rPr>
              <a:t>Úprava</a:t>
            </a:r>
            <a:r>
              <a:rPr b="0" lang="en" sz="4500" spc="-1" strike="noStrike">
                <a:solidFill>
                  <a:srgbClr val="ffa156"/>
                </a:solidFill>
                <a:latin typeface="Changa One"/>
                <a:ea typeface="Changa One"/>
              </a:rPr>
              <a:t> analytických vzoriek</a:t>
            </a:r>
            <a:endParaRPr b="0" lang="sk-SK" sz="4500" spc="-1" strike="noStrike">
              <a:latin typeface="Arial"/>
            </a:endParaRPr>
          </a:p>
        </p:txBody>
      </p:sp>
      <p:sp>
        <p:nvSpPr>
          <p:cNvPr id="491" name="PlaceHolder 2"/>
          <p:cNvSpPr>
            <a:spLocks noGrp="1"/>
          </p:cNvSpPr>
          <p:nvPr>
            <p:ph type="subTitle"/>
          </p:nvPr>
        </p:nvSpPr>
        <p:spPr>
          <a:xfrm>
            <a:off x="180000" y="1260000"/>
            <a:ext cx="8458560" cy="28429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2400" spc="-1" strike="noStrike">
                <a:latin typeface="Arial"/>
              </a:rPr>
              <a:t>Vzorku zeminy sme si odvážili, nechali vyschnúť na 2 dni. Potom sme si vzorku odvážili a vypočítali obsah vlhkosti v pôde ktorá je 93%. Túto vzorku sme rozdrvili na jemný prášok a 10 g sme spolu s 25 ml vody nasypali do banky a zohriali na teplotu 70 C. Vzorku sme po zohriatí filtrovali a naliali do skúmavky a poznačili sme si to ako vzorka č.1. 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2400" spc="-1" strike="noStrike">
                <a:latin typeface="Arial"/>
              </a:rPr>
              <a:t>Vzorky textílii sme spracovali rovnako ako vzorku č.1. Zohriatu kvapalnú časť sme odfiltrovali a poznačili ako vzorka č.2 a vzorka č.3. 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492" name="Google Shape;416;p39" descr=""/>
          <p:cNvPicPr/>
          <p:nvPr/>
        </p:nvPicPr>
        <p:blipFill>
          <a:blip r:embed="rId1">
            <a:alphaModFix amt="75000"/>
          </a:blip>
          <a:stretch/>
        </p:blipFill>
        <p:spPr>
          <a:xfrm>
            <a:off x="5815080" y="338760"/>
            <a:ext cx="1741680" cy="1741680"/>
          </a:xfrm>
          <a:prstGeom prst="rect">
            <a:avLst/>
          </a:prstGeom>
          <a:ln w="0">
            <a:noFill/>
          </a:ln>
        </p:spPr>
      </p:pic>
      <p:sp>
        <p:nvSpPr>
          <p:cNvPr id="493" name="Google Shape;417;p39"/>
          <p:cNvSpPr/>
          <p:nvPr/>
        </p:nvSpPr>
        <p:spPr>
          <a:xfrm flipH="1">
            <a:off x="-2188080" y="1708560"/>
            <a:ext cx="3054600" cy="336240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4" name="Google Shape;2091;p 1"/>
          <p:cNvGrpSpPr/>
          <p:nvPr/>
        </p:nvGrpSpPr>
        <p:grpSpPr>
          <a:xfrm>
            <a:off x="8100000" y="4335840"/>
            <a:ext cx="596160" cy="642240"/>
            <a:chOff x="8100000" y="4335840"/>
            <a:chExt cx="596160" cy="642240"/>
          </a:xfrm>
        </p:grpSpPr>
        <p:sp>
          <p:nvSpPr>
            <p:cNvPr id="495" name="Google Shape;2092;p 1"/>
            <p:cNvSpPr/>
            <p:nvPr/>
          </p:nvSpPr>
          <p:spPr>
            <a:xfrm>
              <a:off x="8328240" y="4586040"/>
              <a:ext cx="137160" cy="138960"/>
            </a:xfrm>
            <a:custGeom>
              <a:avLst/>
              <a:gdLst/>
              <a:ahLst/>
              <a:rect l="l" t="t" r="r" b="b"/>
              <a:pathLst>
                <a:path w="2620" h="2621">
                  <a:moveTo>
                    <a:pt x="1310" y="1"/>
                  </a:moveTo>
                  <a:cubicBezTo>
                    <a:pt x="595" y="1"/>
                    <a:pt x="0" y="596"/>
                    <a:pt x="0" y="1311"/>
                  </a:cubicBezTo>
                  <a:cubicBezTo>
                    <a:pt x="0" y="2025"/>
                    <a:pt x="595" y="2621"/>
                    <a:pt x="1310" y="2621"/>
                  </a:cubicBezTo>
                  <a:cubicBezTo>
                    <a:pt x="2024" y="2621"/>
                    <a:pt x="2620" y="2025"/>
                    <a:pt x="2620" y="1311"/>
                  </a:cubicBezTo>
                  <a:cubicBezTo>
                    <a:pt x="2620" y="596"/>
                    <a:pt x="2024" y="25"/>
                    <a:pt x="1310" y="1"/>
                  </a:cubicBez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Google Shape;2093;p 1"/>
            <p:cNvSpPr/>
            <p:nvPr/>
          </p:nvSpPr>
          <p:spPr>
            <a:xfrm>
              <a:off x="8334360" y="4593600"/>
              <a:ext cx="131040" cy="132840"/>
            </a:xfrm>
            <a:custGeom>
              <a:avLst/>
              <a:gdLst/>
              <a:ahLst/>
              <a:rect l="l" t="t" r="r" b="b"/>
              <a:pathLst>
                <a:path w="2501" h="2502">
                  <a:moveTo>
                    <a:pt x="1762" y="1"/>
                  </a:moveTo>
                  <a:lnTo>
                    <a:pt x="1762" y="1"/>
                  </a:lnTo>
                  <a:cubicBezTo>
                    <a:pt x="1834" y="191"/>
                    <a:pt x="1882" y="358"/>
                    <a:pt x="1882" y="572"/>
                  </a:cubicBezTo>
                  <a:cubicBezTo>
                    <a:pt x="1882" y="1287"/>
                    <a:pt x="1286" y="1882"/>
                    <a:pt x="572" y="1882"/>
                  </a:cubicBezTo>
                  <a:cubicBezTo>
                    <a:pt x="357" y="1882"/>
                    <a:pt x="167" y="1835"/>
                    <a:pt x="0" y="1763"/>
                  </a:cubicBezTo>
                  <a:lnTo>
                    <a:pt x="0" y="1763"/>
                  </a:lnTo>
                  <a:cubicBezTo>
                    <a:pt x="214" y="2192"/>
                    <a:pt x="643" y="2501"/>
                    <a:pt x="1191" y="2501"/>
                  </a:cubicBezTo>
                  <a:cubicBezTo>
                    <a:pt x="1905" y="2501"/>
                    <a:pt x="2501" y="1906"/>
                    <a:pt x="2501" y="1192"/>
                  </a:cubicBezTo>
                  <a:cubicBezTo>
                    <a:pt x="2501" y="644"/>
                    <a:pt x="2191" y="215"/>
                    <a:pt x="1762" y="1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Google Shape;2094;p 1"/>
            <p:cNvSpPr/>
            <p:nvPr/>
          </p:nvSpPr>
          <p:spPr>
            <a:xfrm>
              <a:off x="8111880" y="4457520"/>
              <a:ext cx="584280" cy="398520"/>
            </a:xfrm>
            <a:custGeom>
              <a:avLst/>
              <a:gdLst/>
              <a:ahLst/>
              <a:rect l="l" t="t" r="r" b="b"/>
              <a:pathLst>
                <a:path w="11027" h="7435">
                  <a:moveTo>
                    <a:pt x="1986" y="1"/>
                  </a:moveTo>
                  <a:cubicBezTo>
                    <a:pt x="1589" y="1"/>
                    <a:pt x="1243" y="60"/>
                    <a:pt x="953" y="171"/>
                  </a:cubicBezTo>
                  <a:cubicBezTo>
                    <a:pt x="858" y="243"/>
                    <a:pt x="834" y="314"/>
                    <a:pt x="858" y="409"/>
                  </a:cubicBezTo>
                  <a:cubicBezTo>
                    <a:pt x="895" y="482"/>
                    <a:pt x="959" y="513"/>
                    <a:pt x="1029" y="513"/>
                  </a:cubicBezTo>
                  <a:cubicBezTo>
                    <a:pt x="1051" y="513"/>
                    <a:pt x="1074" y="510"/>
                    <a:pt x="1096" y="505"/>
                  </a:cubicBezTo>
                  <a:cubicBezTo>
                    <a:pt x="1338" y="406"/>
                    <a:pt x="1655" y="358"/>
                    <a:pt x="2022" y="358"/>
                  </a:cubicBezTo>
                  <a:cubicBezTo>
                    <a:pt x="2452" y="358"/>
                    <a:pt x="2951" y="424"/>
                    <a:pt x="3478" y="552"/>
                  </a:cubicBezTo>
                  <a:cubicBezTo>
                    <a:pt x="4097" y="719"/>
                    <a:pt x="4716" y="957"/>
                    <a:pt x="5383" y="1243"/>
                  </a:cubicBezTo>
                  <a:cubicBezTo>
                    <a:pt x="5764" y="1433"/>
                    <a:pt x="6145" y="1648"/>
                    <a:pt x="6526" y="1838"/>
                  </a:cubicBezTo>
                  <a:cubicBezTo>
                    <a:pt x="6931" y="2076"/>
                    <a:pt x="7288" y="2314"/>
                    <a:pt x="7645" y="2553"/>
                  </a:cubicBezTo>
                  <a:cubicBezTo>
                    <a:pt x="8241" y="2981"/>
                    <a:pt x="8741" y="3434"/>
                    <a:pt x="9193" y="3862"/>
                  </a:cubicBezTo>
                  <a:cubicBezTo>
                    <a:pt x="9717" y="4410"/>
                    <a:pt x="10074" y="4934"/>
                    <a:pt x="10289" y="5410"/>
                  </a:cubicBezTo>
                  <a:cubicBezTo>
                    <a:pt x="10408" y="5744"/>
                    <a:pt x="10527" y="6196"/>
                    <a:pt x="10312" y="6553"/>
                  </a:cubicBezTo>
                  <a:cubicBezTo>
                    <a:pt x="10122" y="6911"/>
                    <a:pt x="9669" y="7030"/>
                    <a:pt x="9312" y="7077"/>
                  </a:cubicBezTo>
                  <a:cubicBezTo>
                    <a:pt x="9182" y="7096"/>
                    <a:pt x="9039" y="7105"/>
                    <a:pt x="8888" y="7105"/>
                  </a:cubicBezTo>
                  <a:cubicBezTo>
                    <a:pt x="8459" y="7105"/>
                    <a:pt x="7952" y="7034"/>
                    <a:pt x="7407" y="6911"/>
                  </a:cubicBezTo>
                  <a:cubicBezTo>
                    <a:pt x="6812" y="6744"/>
                    <a:pt x="6145" y="6506"/>
                    <a:pt x="5502" y="6220"/>
                  </a:cubicBezTo>
                  <a:cubicBezTo>
                    <a:pt x="5121" y="6030"/>
                    <a:pt x="4716" y="5839"/>
                    <a:pt x="4335" y="5625"/>
                  </a:cubicBezTo>
                  <a:cubicBezTo>
                    <a:pt x="3954" y="5387"/>
                    <a:pt x="3597" y="5148"/>
                    <a:pt x="3240" y="4910"/>
                  </a:cubicBezTo>
                  <a:cubicBezTo>
                    <a:pt x="2644" y="4505"/>
                    <a:pt x="2144" y="4053"/>
                    <a:pt x="1692" y="3600"/>
                  </a:cubicBezTo>
                  <a:cubicBezTo>
                    <a:pt x="834" y="2719"/>
                    <a:pt x="382" y="1838"/>
                    <a:pt x="429" y="1243"/>
                  </a:cubicBezTo>
                  <a:cubicBezTo>
                    <a:pt x="477" y="1124"/>
                    <a:pt x="382" y="1052"/>
                    <a:pt x="287" y="1052"/>
                  </a:cubicBezTo>
                  <a:cubicBezTo>
                    <a:pt x="265" y="1044"/>
                    <a:pt x="244" y="1040"/>
                    <a:pt x="224" y="1040"/>
                  </a:cubicBezTo>
                  <a:cubicBezTo>
                    <a:pt x="136" y="1040"/>
                    <a:pt x="72" y="1117"/>
                    <a:pt x="72" y="1195"/>
                  </a:cubicBezTo>
                  <a:cubicBezTo>
                    <a:pt x="1" y="1910"/>
                    <a:pt x="477" y="2862"/>
                    <a:pt x="1430" y="3839"/>
                  </a:cubicBezTo>
                  <a:cubicBezTo>
                    <a:pt x="1858" y="4291"/>
                    <a:pt x="2406" y="4767"/>
                    <a:pt x="3001" y="5172"/>
                  </a:cubicBezTo>
                  <a:cubicBezTo>
                    <a:pt x="3359" y="5410"/>
                    <a:pt x="3740" y="5648"/>
                    <a:pt x="4121" y="5887"/>
                  </a:cubicBezTo>
                  <a:cubicBezTo>
                    <a:pt x="4502" y="6125"/>
                    <a:pt x="4930" y="6339"/>
                    <a:pt x="5311" y="6530"/>
                  </a:cubicBezTo>
                  <a:cubicBezTo>
                    <a:pt x="6002" y="6839"/>
                    <a:pt x="6645" y="7077"/>
                    <a:pt x="7288" y="7244"/>
                  </a:cubicBezTo>
                  <a:cubicBezTo>
                    <a:pt x="7860" y="7387"/>
                    <a:pt x="8384" y="7435"/>
                    <a:pt x="8836" y="7435"/>
                  </a:cubicBezTo>
                  <a:cubicBezTo>
                    <a:pt x="9693" y="7435"/>
                    <a:pt x="10289" y="7173"/>
                    <a:pt x="10598" y="6744"/>
                  </a:cubicBezTo>
                  <a:cubicBezTo>
                    <a:pt x="11027" y="6006"/>
                    <a:pt x="10598" y="4863"/>
                    <a:pt x="9408" y="3624"/>
                  </a:cubicBezTo>
                  <a:cubicBezTo>
                    <a:pt x="8955" y="3172"/>
                    <a:pt x="8407" y="2696"/>
                    <a:pt x="7812" y="2291"/>
                  </a:cubicBezTo>
                  <a:cubicBezTo>
                    <a:pt x="7455" y="2053"/>
                    <a:pt x="7074" y="1814"/>
                    <a:pt x="6693" y="1576"/>
                  </a:cubicBezTo>
                  <a:cubicBezTo>
                    <a:pt x="6312" y="1338"/>
                    <a:pt x="5883" y="1124"/>
                    <a:pt x="5502" y="957"/>
                  </a:cubicBezTo>
                  <a:cubicBezTo>
                    <a:pt x="4811" y="624"/>
                    <a:pt x="4168" y="386"/>
                    <a:pt x="3525" y="243"/>
                  </a:cubicBezTo>
                  <a:cubicBezTo>
                    <a:pt x="2954" y="78"/>
                    <a:pt x="2438" y="1"/>
                    <a:pt x="1986" y="1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Google Shape;2095;p 1"/>
            <p:cNvSpPr/>
            <p:nvPr/>
          </p:nvSpPr>
          <p:spPr>
            <a:xfrm>
              <a:off x="8100000" y="4455360"/>
              <a:ext cx="581760" cy="401040"/>
            </a:xfrm>
            <a:custGeom>
              <a:avLst/>
              <a:gdLst/>
              <a:ahLst/>
              <a:rect l="l" t="t" r="r" b="b"/>
              <a:pathLst>
                <a:path w="10979" h="7477">
                  <a:moveTo>
                    <a:pt x="9038" y="0"/>
                  </a:moveTo>
                  <a:cubicBezTo>
                    <a:pt x="8584" y="0"/>
                    <a:pt x="8060" y="72"/>
                    <a:pt x="7478" y="213"/>
                  </a:cubicBezTo>
                  <a:cubicBezTo>
                    <a:pt x="6835" y="404"/>
                    <a:pt x="6192" y="642"/>
                    <a:pt x="5502" y="928"/>
                  </a:cubicBezTo>
                  <a:cubicBezTo>
                    <a:pt x="5121" y="1118"/>
                    <a:pt x="4692" y="1309"/>
                    <a:pt x="4311" y="1571"/>
                  </a:cubicBezTo>
                  <a:cubicBezTo>
                    <a:pt x="3930" y="1761"/>
                    <a:pt x="3549" y="1999"/>
                    <a:pt x="3192" y="2285"/>
                  </a:cubicBezTo>
                  <a:cubicBezTo>
                    <a:pt x="2596" y="2690"/>
                    <a:pt x="2049" y="3142"/>
                    <a:pt x="1596" y="3619"/>
                  </a:cubicBezTo>
                  <a:cubicBezTo>
                    <a:pt x="405" y="4857"/>
                    <a:pt x="0" y="6000"/>
                    <a:pt x="405" y="6738"/>
                  </a:cubicBezTo>
                  <a:cubicBezTo>
                    <a:pt x="715" y="7215"/>
                    <a:pt x="1310" y="7477"/>
                    <a:pt x="2168" y="7477"/>
                  </a:cubicBezTo>
                  <a:cubicBezTo>
                    <a:pt x="2263" y="7477"/>
                    <a:pt x="2358" y="7381"/>
                    <a:pt x="2310" y="7334"/>
                  </a:cubicBezTo>
                  <a:cubicBezTo>
                    <a:pt x="2310" y="7238"/>
                    <a:pt x="2215" y="7143"/>
                    <a:pt x="2144" y="7143"/>
                  </a:cubicBezTo>
                  <a:cubicBezTo>
                    <a:pt x="1644" y="7143"/>
                    <a:pt x="977" y="7072"/>
                    <a:pt x="715" y="6595"/>
                  </a:cubicBezTo>
                  <a:cubicBezTo>
                    <a:pt x="501" y="6238"/>
                    <a:pt x="620" y="5786"/>
                    <a:pt x="739" y="5452"/>
                  </a:cubicBezTo>
                  <a:cubicBezTo>
                    <a:pt x="953" y="4976"/>
                    <a:pt x="1310" y="4452"/>
                    <a:pt x="1834" y="3904"/>
                  </a:cubicBezTo>
                  <a:cubicBezTo>
                    <a:pt x="2287" y="3476"/>
                    <a:pt x="2787" y="3023"/>
                    <a:pt x="3382" y="2595"/>
                  </a:cubicBezTo>
                  <a:cubicBezTo>
                    <a:pt x="3739" y="2333"/>
                    <a:pt x="4097" y="2095"/>
                    <a:pt x="4501" y="1880"/>
                  </a:cubicBezTo>
                  <a:cubicBezTo>
                    <a:pt x="4882" y="1690"/>
                    <a:pt x="5263" y="1475"/>
                    <a:pt x="5645" y="1285"/>
                  </a:cubicBezTo>
                  <a:cubicBezTo>
                    <a:pt x="6311" y="999"/>
                    <a:pt x="6954" y="761"/>
                    <a:pt x="7550" y="618"/>
                  </a:cubicBezTo>
                  <a:cubicBezTo>
                    <a:pt x="8132" y="472"/>
                    <a:pt x="8645" y="410"/>
                    <a:pt x="9077" y="410"/>
                  </a:cubicBezTo>
                  <a:cubicBezTo>
                    <a:pt x="9211" y="410"/>
                    <a:pt x="9337" y="416"/>
                    <a:pt x="9455" y="428"/>
                  </a:cubicBezTo>
                  <a:cubicBezTo>
                    <a:pt x="9812" y="499"/>
                    <a:pt x="10265" y="618"/>
                    <a:pt x="10479" y="975"/>
                  </a:cubicBezTo>
                  <a:cubicBezTo>
                    <a:pt x="10622" y="1213"/>
                    <a:pt x="10622" y="1523"/>
                    <a:pt x="10503" y="1928"/>
                  </a:cubicBezTo>
                  <a:cubicBezTo>
                    <a:pt x="10479" y="1999"/>
                    <a:pt x="10526" y="2095"/>
                    <a:pt x="10622" y="2118"/>
                  </a:cubicBezTo>
                  <a:cubicBezTo>
                    <a:pt x="10643" y="2129"/>
                    <a:pt x="10664" y="2133"/>
                    <a:pt x="10684" y="2133"/>
                  </a:cubicBezTo>
                  <a:cubicBezTo>
                    <a:pt x="10755" y="2133"/>
                    <a:pt x="10817" y="2074"/>
                    <a:pt x="10836" y="1999"/>
                  </a:cubicBezTo>
                  <a:cubicBezTo>
                    <a:pt x="10979" y="1499"/>
                    <a:pt x="10979" y="1094"/>
                    <a:pt x="10765" y="761"/>
                  </a:cubicBezTo>
                  <a:cubicBezTo>
                    <a:pt x="10486" y="249"/>
                    <a:pt x="9884" y="0"/>
                    <a:pt x="9038" y="0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Google Shape;2096;p 1"/>
            <p:cNvSpPr/>
            <p:nvPr/>
          </p:nvSpPr>
          <p:spPr>
            <a:xfrm>
              <a:off x="8248320" y="4606200"/>
              <a:ext cx="396720" cy="245160"/>
            </a:xfrm>
            <a:custGeom>
              <a:avLst/>
              <a:gdLst/>
              <a:ahLst/>
              <a:rect l="l" t="t" r="r" b="b"/>
              <a:pathLst>
                <a:path w="7503" h="4581">
                  <a:moveTo>
                    <a:pt x="7326" y="0"/>
                  </a:moveTo>
                  <a:cubicBezTo>
                    <a:pt x="7273" y="0"/>
                    <a:pt x="7221" y="24"/>
                    <a:pt x="7193" y="79"/>
                  </a:cubicBezTo>
                  <a:cubicBezTo>
                    <a:pt x="7002" y="318"/>
                    <a:pt x="6788" y="556"/>
                    <a:pt x="6550" y="794"/>
                  </a:cubicBezTo>
                  <a:cubicBezTo>
                    <a:pt x="6121" y="1222"/>
                    <a:pt x="5597" y="1675"/>
                    <a:pt x="5002" y="2104"/>
                  </a:cubicBezTo>
                  <a:cubicBezTo>
                    <a:pt x="4645" y="2366"/>
                    <a:pt x="4287" y="2604"/>
                    <a:pt x="3906" y="2794"/>
                  </a:cubicBezTo>
                  <a:cubicBezTo>
                    <a:pt x="3525" y="3009"/>
                    <a:pt x="3144" y="3223"/>
                    <a:pt x="2739" y="3390"/>
                  </a:cubicBezTo>
                  <a:cubicBezTo>
                    <a:pt x="2096" y="3699"/>
                    <a:pt x="1430" y="3937"/>
                    <a:pt x="834" y="4080"/>
                  </a:cubicBezTo>
                  <a:cubicBezTo>
                    <a:pt x="644" y="4152"/>
                    <a:pt x="406" y="4199"/>
                    <a:pt x="191" y="4247"/>
                  </a:cubicBezTo>
                  <a:cubicBezTo>
                    <a:pt x="96" y="4271"/>
                    <a:pt x="1" y="4342"/>
                    <a:pt x="48" y="4437"/>
                  </a:cubicBezTo>
                  <a:cubicBezTo>
                    <a:pt x="72" y="4533"/>
                    <a:pt x="120" y="4580"/>
                    <a:pt x="215" y="4580"/>
                  </a:cubicBezTo>
                  <a:cubicBezTo>
                    <a:pt x="453" y="4556"/>
                    <a:pt x="691" y="4509"/>
                    <a:pt x="930" y="4414"/>
                  </a:cubicBezTo>
                  <a:cubicBezTo>
                    <a:pt x="1549" y="4247"/>
                    <a:pt x="2216" y="4009"/>
                    <a:pt x="2906" y="3699"/>
                  </a:cubicBezTo>
                  <a:cubicBezTo>
                    <a:pt x="3287" y="3532"/>
                    <a:pt x="3692" y="3318"/>
                    <a:pt x="4097" y="3080"/>
                  </a:cubicBezTo>
                  <a:cubicBezTo>
                    <a:pt x="4478" y="2866"/>
                    <a:pt x="4859" y="2628"/>
                    <a:pt x="5216" y="2366"/>
                  </a:cubicBezTo>
                  <a:cubicBezTo>
                    <a:pt x="5812" y="1937"/>
                    <a:pt x="6359" y="1508"/>
                    <a:pt x="6788" y="1032"/>
                  </a:cubicBezTo>
                  <a:cubicBezTo>
                    <a:pt x="7074" y="794"/>
                    <a:pt x="7264" y="508"/>
                    <a:pt x="7455" y="270"/>
                  </a:cubicBezTo>
                  <a:cubicBezTo>
                    <a:pt x="7502" y="222"/>
                    <a:pt x="7502" y="103"/>
                    <a:pt x="7431" y="32"/>
                  </a:cubicBezTo>
                  <a:cubicBezTo>
                    <a:pt x="7401" y="12"/>
                    <a:pt x="7364" y="0"/>
                    <a:pt x="7326" y="0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Google Shape;2097;p 1"/>
            <p:cNvSpPr/>
            <p:nvPr/>
          </p:nvSpPr>
          <p:spPr>
            <a:xfrm>
              <a:off x="8261280" y="4335840"/>
              <a:ext cx="255240" cy="642240"/>
            </a:xfrm>
            <a:custGeom>
              <a:avLst/>
              <a:gdLst/>
              <a:ahLst/>
              <a:rect l="l" t="t" r="r" b="b"/>
              <a:pathLst>
                <a:path w="4836" h="11955">
                  <a:moveTo>
                    <a:pt x="2573" y="0"/>
                  </a:moveTo>
                  <a:cubicBezTo>
                    <a:pt x="1716" y="0"/>
                    <a:pt x="930" y="953"/>
                    <a:pt x="453" y="2596"/>
                  </a:cubicBezTo>
                  <a:cubicBezTo>
                    <a:pt x="287" y="3215"/>
                    <a:pt x="120" y="3906"/>
                    <a:pt x="72" y="4644"/>
                  </a:cubicBezTo>
                  <a:cubicBezTo>
                    <a:pt x="49" y="5096"/>
                    <a:pt x="1" y="5525"/>
                    <a:pt x="1" y="5978"/>
                  </a:cubicBezTo>
                  <a:cubicBezTo>
                    <a:pt x="1" y="6430"/>
                    <a:pt x="49" y="6882"/>
                    <a:pt x="72" y="7311"/>
                  </a:cubicBezTo>
                  <a:cubicBezTo>
                    <a:pt x="168" y="8073"/>
                    <a:pt x="287" y="8740"/>
                    <a:pt x="453" y="9383"/>
                  </a:cubicBezTo>
                  <a:cubicBezTo>
                    <a:pt x="930" y="11002"/>
                    <a:pt x="1716" y="11955"/>
                    <a:pt x="2573" y="11955"/>
                  </a:cubicBezTo>
                  <a:cubicBezTo>
                    <a:pt x="2978" y="11955"/>
                    <a:pt x="3383" y="11764"/>
                    <a:pt x="3764" y="11336"/>
                  </a:cubicBezTo>
                  <a:cubicBezTo>
                    <a:pt x="3811" y="11264"/>
                    <a:pt x="3787" y="11145"/>
                    <a:pt x="3716" y="11098"/>
                  </a:cubicBezTo>
                  <a:cubicBezTo>
                    <a:pt x="3698" y="11071"/>
                    <a:pt x="3671" y="11061"/>
                    <a:pt x="3642" y="11061"/>
                  </a:cubicBezTo>
                  <a:cubicBezTo>
                    <a:pt x="3590" y="11061"/>
                    <a:pt x="3532" y="11091"/>
                    <a:pt x="3502" y="11121"/>
                  </a:cubicBezTo>
                  <a:cubicBezTo>
                    <a:pt x="3216" y="11431"/>
                    <a:pt x="2930" y="11598"/>
                    <a:pt x="2621" y="11598"/>
                  </a:cubicBezTo>
                  <a:cubicBezTo>
                    <a:pt x="2239" y="11598"/>
                    <a:pt x="1882" y="11264"/>
                    <a:pt x="1668" y="11002"/>
                  </a:cubicBezTo>
                  <a:cubicBezTo>
                    <a:pt x="1335" y="10621"/>
                    <a:pt x="1073" y="10002"/>
                    <a:pt x="858" y="9288"/>
                  </a:cubicBezTo>
                  <a:cubicBezTo>
                    <a:pt x="692" y="8692"/>
                    <a:pt x="572" y="8002"/>
                    <a:pt x="501" y="7287"/>
                  </a:cubicBezTo>
                  <a:cubicBezTo>
                    <a:pt x="477" y="6835"/>
                    <a:pt x="453" y="6430"/>
                    <a:pt x="453" y="5978"/>
                  </a:cubicBezTo>
                  <a:cubicBezTo>
                    <a:pt x="453" y="5525"/>
                    <a:pt x="477" y="5096"/>
                    <a:pt x="501" y="4668"/>
                  </a:cubicBezTo>
                  <a:cubicBezTo>
                    <a:pt x="572" y="3953"/>
                    <a:pt x="692" y="3263"/>
                    <a:pt x="858" y="2667"/>
                  </a:cubicBezTo>
                  <a:cubicBezTo>
                    <a:pt x="1073" y="1953"/>
                    <a:pt x="1335" y="1358"/>
                    <a:pt x="1668" y="953"/>
                  </a:cubicBezTo>
                  <a:cubicBezTo>
                    <a:pt x="1882" y="691"/>
                    <a:pt x="2216" y="357"/>
                    <a:pt x="2621" y="357"/>
                  </a:cubicBezTo>
                  <a:cubicBezTo>
                    <a:pt x="3025" y="357"/>
                    <a:pt x="3383" y="691"/>
                    <a:pt x="3573" y="953"/>
                  </a:cubicBezTo>
                  <a:cubicBezTo>
                    <a:pt x="3906" y="1334"/>
                    <a:pt x="4168" y="1953"/>
                    <a:pt x="4383" y="2667"/>
                  </a:cubicBezTo>
                  <a:cubicBezTo>
                    <a:pt x="4407" y="2786"/>
                    <a:pt x="4454" y="2953"/>
                    <a:pt x="4478" y="3072"/>
                  </a:cubicBezTo>
                  <a:cubicBezTo>
                    <a:pt x="4499" y="3134"/>
                    <a:pt x="4573" y="3196"/>
                    <a:pt x="4654" y="3196"/>
                  </a:cubicBezTo>
                  <a:cubicBezTo>
                    <a:pt x="4667" y="3196"/>
                    <a:pt x="4680" y="3194"/>
                    <a:pt x="4692" y="3191"/>
                  </a:cubicBezTo>
                  <a:cubicBezTo>
                    <a:pt x="4764" y="3144"/>
                    <a:pt x="4835" y="3072"/>
                    <a:pt x="4811" y="2977"/>
                  </a:cubicBezTo>
                  <a:cubicBezTo>
                    <a:pt x="4740" y="2858"/>
                    <a:pt x="4716" y="2715"/>
                    <a:pt x="4692" y="2596"/>
                  </a:cubicBezTo>
                  <a:cubicBezTo>
                    <a:pt x="4216" y="953"/>
                    <a:pt x="3430" y="0"/>
                    <a:pt x="2573" y="0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Google Shape;2098;p 1"/>
            <p:cNvSpPr/>
            <p:nvPr/>
          </p:nvSpPr>
          <p:spPr>
            <a:xfrm>
              <a:off x="8475120" y="4530600"/>
              <a:ext cx="58680" cy="361440"/>
            </a:xfrm>
            <a:custGeom>
              <a:avLst/>
              <a:gdLst/>
              <a:ahLst/>
              <a:rect l="l" t="t" r="r" b="b"/>
              <a:pathLst>
                <a:path w="1144" h="6744">
                  <a:moveTo>
                    <a:pt x="769" y="0"/>
                  </a:moveTo>
                  <a:cubicBezTo>
                    <a:pt x="759" y="0"/>
                    <a:pt x="749" y="1"/>
                    <a:pt x="739" y="4"/>
                  </a:cubicBezTo>
                  <a:cubicBezTo>
                    <a:pt x="667" y="52"/>
                    <a:pt x="572" y="123"/>
                    <a:pt x="596" y="218"/>
                  </a:cubicBezTo>
                  <a:lnTo>
                    <a:pt x="691" y="1028"/>
                  </a:lnTo>
                  <a:cubicBezTo>
                    <a:pt x="715" y="1480"/>
                    <a:pt x="739" y="1885"/>
                    <a:pt x="739" y="2338"/>
                  </a:cubicBezTo>
                  <a:cubicBezTo>
                    <a:pt x="739" y="2790"/>
                    <a:pt x="715" y="3219"/>
                    <a:pt x="691" y="3648"/>
                  </a:cubicBezTo>
                  <a:cubicBezTo>
                    <a:pt x="620" y="4362"/>
                    <a:pt x="501" y="5053"/>
                    <a:pt x="334" y="5648"/>
                  </a:cubicBezTo>
                  <a:cubicBezTo>
                    <a:pt x="239" y="5957"/>
                    <a:pt x="143" y="6243"/>
                    <a:pt x="24" y="6505"/>
                  </a:cubicBezTo>
                  <a:cubicBezTo>
                    <a:pt x="1" y="6577"/>
                    <a:pt x="24" y="6696"/>
                    <a:pt x="120" y="6743"/>
                  </a:cubicBezTo>
                  <a:lnTo>
                    <a:pt x="191" y="6743"/>
                  </a:lnTo>
                  <a:cubicBezTo>
                    <a:pt x="239" y="6743"/>
                    <a:pt x="310" y="6720"/>
                    <a:pt x="358" y="6624"/>
                  </a:cubicBezTo>
                  <a:cubicBezTo>
                    <a:pt x="477" y="6362"/>
                    <a:pt x="596" y="6053"/>
                    <a:pt x="691" y="5719"/>
                  </a:cubicBezTo>
                  <a:cubicBezTo>
                    <a:pt x="858" y="5100"/>
                    <a:pt x="1025" y="4410"/>
                    <a:pt x="1072" y="3671"/>
                  </a:cubicBezTo>
                  <a:cubicBezTo>
                    <a:pt x="1096" y="3219"/>
                    <a:pt x="1144" y="2790"/>
                    <a:pt x="1144" y="2338"/>
                  </a:cubicBezTo>
                  <a:cubicBezTo>
                    <a:pt x="1144" y="1885"/>
                    <a:pt x="1096" y="1433"/>
                    <a:pt x="1072" y="1004"/>
                  </a:cubicBezTo>
                  <a:cubicBezTo>
                    <a:pt x="1048" y="695"/>
                    <a:pt x="977" y="433"/>
                    <a:pt x="953" y="171"/>
                  </a:cubicBezTo>
                  <a:cubicBezTo>
                    <a:pt x="932" y="85"/>
                    <a:pt x="853" y="0"/>
                    <a:pt x="769" y="0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Google Shape;2099;p 1"/>
            <p:cNvSpPr/>
            <p:nvPr/>
          </p:nvSpPr>
          <p:spPr>
            <a:xfrm>
              <a:off x="8616600" y="4554000"/>
              <a:ext cx="65160" cy="64800"/>
            </a:xfrm>
            <a:custGeom>
              <a:avLst/>
              <a:gdLst/>
              <a:ahLst/>
              <a:rect l="l" t="t" r="r" b="b"/>
              <a:pathLst>
                <a:path w="1263" h="1239">
                  <a:moveTo>
                    <a:pt x="644" y="1"/>
                  </a:moveTo>
                  <a:cubicBezTo>
                    <a:pt x="287" y="1"/>
                    <a:pt x="1" y="286"/>
                    <a:pt x="1" y="620"/>
                  </a:cubicBezTo>
                  <a:cubicBezTo>
                    <a:pt x="1" y="977"/>
                    <a:pt x="310" y="1239"/>
                    <a:pt x="644" y="1239"/>
                  </a:cubicBezTo>
                  <a:cubicBezTo>
                    <a:pt x="1001" y="1239"/>
                    <a:pt x="1263" y="953"/>
                    <a:pt x="1263" y="620"/>
                  </a:cubicBezTo>
                  <a:cubicBezTo>
                    <a:pt x="1263" y="286"/>
                    <a:pt x="1001" y="24"/>
                    <a:pt x="644" y="1"/>
                  </a:cubicBez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Google Shape;2100;p 1"/>
            <p:cNvSpPr/>
            <p:nvPr/>
          </p:nvSpPr>
          <p:spPr>
            <a:xfrm>
              <a:off x="8620920" y="4556520"/>
              <a:ext cx="61200" cy="62280"/>
            </a:xfrm>
            <a:custGeom>
              <a:avLst/>
              <a:gdLst/>
              <a:ahLst/>
              <a:rect l="l" t="t" r="r" b="b"/>
              <a:pathLst>
                <a:path w="1191" h="1191">
                  <a:moveTo>
                    <a:pt x="810" y="0"/>
                  </a:moveTo>
                  <a:lnTo>
                    <a:pt x="810" y="0"/>
                  </a:lnTo>
                  <a:cubicBezTo>
                    <a:pt x="834" y="72"/>
                    <a:pt x="858" y="167"/>
                    <a:pt x="858" y="238"/>
                  </a:cubicBezTo>
                  <a:cubicBezTo>
                    <a:pt x="858" y="572"/>
                    <a:pt x="596" y="881"/>
                    <a:pt x="238" y="881"/>
                  </a:cubicBezTo>
                  <a:cubicBezTo>
                    <a:pt x="143" y="881"/>
                    <a:pt x="95" y="834"/>
                    <a:pt x="0" y="810"/>
                  </a:cubicBezTo>
                  <a:lnTo>
                    <a:pt x="0" y="810"/>
                  </a:lnTo>
                  <a:cubicBezTo>
                    <a:pt x="95" y="1024"/>
                    <a:pt x="310" y="1191"/>
                    <a:pt x="572" y="1191"/>
                  </a:cubicBezTo>
                  <a:cubicBezTo>
                    <a:pt x="905" y="1191"/>
                    <a:pt x="1191" y="929"/>
                    <a:pt x="1191" y="572"/>
                  </a:cubicBezTo>
                  <a:cubicBezTo>
                    <a:pt x="1191" y="334"/>
                    <a:pt x="1048" y="95"/>
                    <a:pt x="810" y="0"/>
                  </a:cubicBez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Google Shape;2101;p 1"/>
            <p:cNvSpPr/>
            <p:nvPr/>
          </p:nvSpPr>
          <p:spPr>
            <a:xfrm>
              <a:off x="8436960" y="4881240"/>
              <a:ext cx="64800" cy="65160"/>
            </a:xfrm>
            <a:custGeom>
              <a:avLst/>
              <a:gdLst/>
              <a:ahLst/>
              <a:rect l="l" t="t" r="r" b="b"/>
              <a:pathLst>
                <a:path w="1263" h="1239">
                  <a:moveTo>
                    <a:pt x="619" y="0"/>
                  </a:moveTo>
                  <a:cubicBezTo>
                    <a:pt x="262" y="0"/>
                    <a:pt x="0" y="262"/>
                    <a:pt x="0" y="619"/>
                  </a:cubicBezTo>
                  <a:cubicBezTo>
                    <a:pt x="0" y="977"/>
                    <a:pt x="262" y="1239"/>
                    <a:pt x="619" y="1239"/>
                  </a:cubicBezTo>
                  <a:cubicBezTo>
                    <a:pt x="977" y="1239"/>
                    <a:pt x="1262" y="953"/>
                    <a:pt x="1262" y="619"/>
                  </a:cubicBezTo>
                  <a:cubicBezTo>
                    <a:pt x="1262" y="262"/>
                    <a:pt x="977" y="0"/>
                    <a:pt x="619" y="0"/>
                  </a:cubicBezTo>
                  <a:close/>
                </a:path>
              </a:pathLst>
            </a:custGeom>
            <a:solidFill>
              <a:srgbClr val="05d5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Google Shape;2102;p 1"/>
            <p:cNvSpPr/>
            <p:nvPr/>
          </p:nvSpPr>
          <p:spPr>
            <a:xfrm>
              <a:off x="8440920" y="4884120"/>
              <a:ext cx="61560" cy="62280"/>
            </a:xfrm>
            <a:custGeom>
              <a:avLst/>
              <a:gdLst/>
              <a:ahLst/>
              <a:rect l="l" t="t" r="r" b="b"/>
              <a:pathLst>
                <a:path w="1192" h="1192">
                  <a:moveTo>
                    <a:pt x="786" y="1"/>
                  </a:moveTo>
                  <a:lnTo>
                    <a:pt x="786" y="1"/>
                  </a:lnTo>
                  <a:cubicBezTo>
                    <a:pt x="834" y="72"/>
                    <a:pt x="858" y="168"/>
                    <a:pt x="858" y="239"/>
                  </a:cubicBezTo>
                  <a:cubicBezTo>
                    <a:pt x="858" y="572"/>
                    <a:pt x="596" y="882"/>
                    <a:pt x="239" y="882"/>
                  </a:cubicBezTo>
                  <a:cubicBezTo>
                    <a:pt x="143" y="882"/>
                    <a:pt x="72" y="834"/>
                    <a:pt x="1" y="811"/>
                  </a:cubicBezTo>
                  <a:lnTo>
                    <a:pt x="1" y="811"/>
                  </a:lnTo>
                  <a:cubicBezTo>
                    <a:pt x="72" y="1025"/>
                    <a:pt x="286" y="1192"/>
                    <a:pt x="548" y="1192"/>
                  </a:cubicBezTo>
                  <a:cubicBezTo>
                    <a:pt x="882" y="1192"/>
                    <a:pt x="1191" y="930"/>
                    <a:pt x="1191" y="572"/>
                  </a:cubicBezTo>
                  <a:cubicBezTo>
                    <a:pt x="1191" y="310"/>
                    <a:pt x="1025" y="96"/>
                    <a:pt x="786" y="1"/>
                  </a:cubicBezTo>
                  <a:close/>
                </a:path>
              </a:pathLst>
            </a:custGeom>
            <a:solidFill>
              <a:srgbClr val="02ae6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Google Shape;2103;p 1"/>
            <p:cNvSpPr/>
            <p:nvPr/>
          </p:nvSpPr>
          <p:spPr>
            <a:xfrm>
              <a:off x="8101440" y="4457880"/>
              <a:ext cx="65160" cy="64800"/>
            </a:xfrm>
            <a:custGeom>
              <a:avLst/>
              <a:gdLst/>
              <a:ahLst/>
              <a:rect l="l" t="t" r="r" b="b"/>
              <a:pathLst>
                <a:path w="1263" h="1239">
                  <a:moveTo>
                    <a:pt x="619" y="0"/>
                  </a:moveTo>
                  <a:cubicBezTo>
                    <a:pt x="262" y="0"/>
                    <a:pt x="0" y="286"/>
                    <a:pt x="0" y="620"/>
                  </a:cubicBezTo>
                  <a:cubicBezTo>
                    <a:pt x="0" y="977"/>
                    <a:pt x="310" y="1239"/>
                    <a:pt x="619" y="1239"/>
                  </a:cubicBezTo>
                  <a:cubicBezTo>
                    <a:pt x="977" y="1239"/>
                    <a:pt x="1262" y="953"/>
                    <a:pt x="1262" y="620"/>
                  </a:cubicBezTo>
                  <a:cubicBezTo>
                    <a:pt x="1262" y="286"/>
                    <a:pt x="977" y="24"/>
                    <a:pt x="619" y="0"/>
                  </a:cubicBez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Google Shape;2104;p 1"/>
            <p:cNvSpPr/>
            <p:nvPr/>
          </p:nvSpPr>
          <p:spPr>
            <a:xfrm>
              <a:off x="8105040" y="4460760"/>
              <a:ext cx="61560" cy="61920"/>
            </a:xfrm>
            <a:custGeom>
              <a:avLst/>
              <a:gdLst/>
              <a:ahLst/>
              <a:rect l="l" t="t" r="r" b="b"/>
              <a:pathLst>
                <a:path w="1192" h="1191">
                  <a:moveTo>
                    <a:pt x="787" y="0"/>
                  </a:moveTo>
                  <a:lnTo>
                    <a:pt x="787" y="0"/>
                  </a:lnTo>
                  <a:cubicBezTo>
                    <a:pt x="834" y="72"/>
                    <a:pt x="858" y="167"/>
                    <a:pt x="858" y="238"/>
                  </a:cubicBezTo>
                  <a:cubicBezTo>
                    <a:pt x="858" y="572"/>
                    <a:pt x="596" y="881"/>
                    <a:pt x="239" y="881"/>
                  </a:cubicBezTo>
                  <a:cubicBezTo>
                    <a:pt x="144" y="881"/>
                    <a:pt x="72" y="834"/>
                    <a:pt x="1" y="810"/>
                  </a:cubicBezTo>
                  <a:lnTo>
                    <a:pt x="1" y="810"/>
                  </a:lnTo>
                  <a:cubicBezTo>
                    <a:pt x="72" y="1024"/>
                    <a:pt x="287" y="1191"/>
                    <a:pt x="548" y="1191"/>
                  </a:cubicBezTo>
                  <a:cubicBezTo>
                    <a:pt x="882" y="1191"/>
                    <a:pt x="1191" y="929"/>
                    <a:pt x="1191" y="572"/>
                  </a:cubicBezTo>
                  <a:cubicBezTo>
                    <a:pt x="1191" y="334"/>
                    <a:pt x="1025" y="95"/>
                    <a:pt x="787" y="0"/>
                  </a:cubicBezTo>
                  <a:close/>
                </a:path>
              </a:pathLst>
            </a:custGeom>
            <a:solidFill>
              <a:srgbClr val="fc9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ubTitle"/>
          </p:nvPr>
        </p:nvSpPr>
        <p:spPr>
          <a:xfrm>
            <a:off x="180000" y="222120"/>
            <a:ext cx="8278560" cy="427644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2600" spc="-1" strike="noStrike">
                <a:latin typeface="Arial"/>
              </a:rPr>
              <a:t>Posledná vzorka nepotrebovala úpravu, pretože sa jednalo o vzorku vody, ktorá bola odobratá z podzemného prameňa a má minerálny charakter. Preliali sme ju do skúmavky a poznačili ako dôkaz č.4. </a:t>
            </a:r>
            <a:endParaRPr b="0" lang="sk-SK" sz="2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2600" spc="-1" strike="noStrike">
                <a:latin typeface="Arial"/>
              </a:rPr>
              <a:t>Dôkazy sú teraz pripravené na skúmanie.</a:t>
            </a:r>
            <a:endParaRPr b="0" lang="sk-SK" sz="2600" spc="-1" strike="noStrike">
              <a:latin typeface="Arial"/>
            </a:endParaRPr>
          </a:p>
        </p:txBody>
      </p:sp>
      <p:sp>
        <p:nvSpPr>
          <p:cNvPr id="509" name="Google Shape;424;p40"/>
          <p:cNvSpPr/>
          <p:nvPr/>
        </p:nvSpPr>
        <p:spPr>
          <a:xfrm flipH="1">
            <a:off x="-724680" y="-518760"/>
            <a:ext cx="3054600" cy="336240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0" name="Google Shape;425;p40" descr=""/>
          <p:cNvPicPr/>
          <p:nvPr/>
        </p:nvPicPr>
        <p:blipFill>
          <a:blip r:embed="rId1">
            <a:alphaModFix amt="75000"/>
          </a:blip>
          <a:stretch/>
        </p:blipFill>
        <p:spPr>
          <a:xfrm>
            <a:off x="6600960" y="398520"/>
            <a:ext cx="1527480" cy="1527480"/>
          </a:xfrm>
          <a:prstGeom prst="rect">
            <a:avLst/>
          </a:prstGeom>
          <a:ln w="0">
            <a:noFill/>
          </a:ln>
        </p:spPr>
      </p:pic>
      <p:pic>
        <p:nvPicPr>
          <p:cNvPr id="511" name="Google Shape;426;p40" descr=""/>
          <p:cNvPicPr/>
          <p:nvPr/>
        </p:nvPicPr>
        <p:blipFill>
          <a:blip r:embed="rId2"/>
          <a:stretch/>
        </p:blipFill>
        <p:spPr>
          <a:xfrm>
            <a:off x="8280000" y="360000"/>
            <a:ext cx="640080" cy="640080"/>
          </a:xfrm>
          <a:prstGeom prst="rect">
            <a:avLst/>
          </a:prstGeom>
          <a:ln w="0">
            <a:noFill/>
          </a:ln>
        </p:spPr>
      </p:pic>
      <p:sp>
        <p:nvSpPr>
          <p:cNvPr id="512" name="Google Shape;427;p40"/>
          <p:cNvSpPr/>
          <p:nvPr/>
        </p:nvSpPr>
        <p:spPr>
          <a:xfrm rot="10800000">
            <a:off x="2161440" y="1781280"/>
            <a:ext cx="3054600" cy="3362400"/>
          </a:xfrm>
          <a:custGeom>
            <a:avLst/>
            <a:gdLst/>
            <a:ahLst/>
            <a:rect l="l" t="t" r="r" b="b"/>
            <a:pathLst>
              <a:path w="195117" h="208343">
                <a:moveTo>
                  <a:pt x="106680" y="64076"/>
                </a:moveTo>
                <a:cubicBezTo>
                  <a:pt x="106890" y="65331"/>
                  <a:pt x="107974" y="66191"/>
                  <a:pt x="109170" y="66191"/>
                </a:cubicBezTo>
                <a:cubicBezTo>
                  <a:pt x="109476" y="66191"/>
                  <a:pt x="109790" y="66135"/>
                  <a:pt x="110098" y="66014"/>
                </a:cubicBezTo>
                <a:lnTo>
                  <a:pt x="119364" y="82083"/>
                </a:lnTo>
                <a:cubicBezTo>
                  <a:pt x="118149" y="83069"/>
                  <a:pt x="118116" y="84909"/>
                  <a:pt x="119299" y="85960"/>
                </a:cubicBezTo>
                <a:lnTo>
                  <a:pt x="110098" y="101898"/>
                </a:lnTo>
                <a:cubicBezTo>
                  <a:pt x="109802" y="101766"/>
                  <a:pt x="109506" y="101733"/>
                  <a:pt x="109178" y="101733"/>
                </a:cubicBezTo>
                <a:cubicBezTo>
                  <a:pt x="107995" y="101733"/>
                  <a:pt x="106976" y="102555"/>
                  <a:pt x="106713" y="103738"/>
                </a:cubicBezTo>
                <a:lnTo>
                  <a:pt x="88246" y="103738"/>
                </a:lnTo>
                <a:cubicBezTo>
                  <a:pt x="88006" y="102538"/>
                  <a:pt x="86944" y="101728"/>
                  <a:pt x="85780" y="101728"/>
                </a:cubicBezTo>
                <a:cubicBezTo>
                  <a:pt x="85509" y="101728"/>
                  <a:pt x="85233" y="101772"/>
                  <a:pt x="84960" y="101865"/>
                </a:cubicBezTo>
                <a:lnTo>
                  <a:pt x="75660" y="85763"/>
                </a:lnTo>
                <a:cubicBezTo>
                  <a:pt x="76778" y="84745"/>
                  <a:pt x="76778" y="82970"/>
                  <a:pt x="75628" y="81984"/>
                </a:cubicBezTo>
                <a:lnTo>
                  <a:pt x="84861" y="66047"/>
                </a:lnTo>
                <a:cubicBezTo>
                  <a:pt x="85157" y="66146"/>
                  <a:pt x="85453" y="66211"/>
                  <a:pt x="85781" y="66211"/>
                </a:cubicBezTo>
                <a:cubicBezTo>
                  <a:pt x="86997" y="66211"/>
                  <a:pt x="88082" y="65291"/>
                  <a:pt x="88279" y="64076"/>
                </a:cubicBezTo>
                <a:close/>
                <a:moveTo>
                  <a:pt x="71487" y="84285"/>
                </a:moveTo>
                <a:cubicBezTo>
                  <a:pt x="71652" y="85500"/>
                  <a:pt x="72736" y="86421"/>
                  <a:pt x="73985" y="86421"/>
                </a:cubicBezTo>
                <a:cubicBezTo>
                  <a:pt x="74280" y="86421"/>
                  <a:pt x="74609" y="86355"/>
                  <a:pt x="74905" y="86256"/>
                </a:cubicBezTo>
                <a:lnTo>
                  <a:pt x="84171" y="102292"/>
                </a:lnTo>
                <a:cubicBezTo>
                  <a:pt x="82988" y="103245"/>
                  <a:pt x="82923" y="105085"/>
                  <a:pt x="84106" y="106104"/>
                </a:cubicBezTo>
                <a:lnTo>
                  <a:pt x="74806" y="122205"/>
                </a:lnTo>
                <a:cubicBezTo>
                  <a:pt x="74543" y="122140"/>
                  <a:pt x="74247" y="122074"/>
                  <a:pt x="73985" y="122074"/>
                </a:cubicBezTo>
                <a:cubicBezTo>
                  <a:pt x="72769" y="122074"/>
                  <a:pt x="71750" y="122928"/>
                  <a:pt x="71520" y="124111"/>
                </a:cubicBezTo>
                <a:lnTo>
                  <a:pt x="53053" y="124111"/>
                </a:lnTo>
                <a:cubicBezTo>
                  <a:pt x="52813" y="122884"/>
                  <a:pt x="51750" y="122069"/>
                  <a:pt x="50585" y="122069"/>
                </a:cubicBezTo>
                <a:cubicBezTo>
                  <a:pt x="50315" y="122069"/>
                  <a:pt x="50039" y="122113"/>
                  <a:pt x="49767" y="122205"/>
                </a:cubicBezTo>
                <a:lnTo>
                  <a:pt x="40500" y="106137"/>
                </a:lnTo>
                <a:cubicBezTo>
                  <a:pt x="41650" y="105085"/>
                  <a:pt x="41617" y="103278"/>
                  <a:pt x="40402" y="102292"/>
                </a:cubicBezTo>
                <a:lnTo>
                  <a:pt x="49668" y="86256"/>
                </a:lnTo>
                <a:cubicBezTo>
                  <a:pt x="49931" y="86355"/>
                  <a:pt x="50260" y="86421"/>
                  <a:pt x="50555" y="86421"/>
                </a:cubicBezTo>
                <a:cubicBezTo>
                  <a:pt x="51804" y="86421"/>
                  <a:pt x="52856" y="85500"/>
                  <a:pt x="53053" y="84285"/>
                </a:cubicBezTo>
                <a:close/>
                <a:moveTo>
                  <a:pt x="141906" y="84449"/>
                </a:moveTo>
                <a:cubicBezTo>
                  <a:pt x="142071" y="85665"/>
                  <a:pt x="143155" y="86585"/>
                  <a:pt x="144371" y="86585"/>
                </a:cubicBezTo>
                <a:cubicBezTo>
                  <a:pt x="144700" y="86585"/>
                  <a:pt x="144995" y="86519"/>
                  <a:pt x="145291" y="86421"/>
                </a:cubicBezTo>
                <a:lnTo>
                  <a:pt x="154590" y="102489"/>
                </a:lnTo>
                <a:cubicBezTo>
                  <a:pt x="153375" y="103475"/>
                  <a:pt x="153342" y="105282"/>
                  <a:pt x="154525" y="106334"/>
                </a:cubicBezTo>
                <a:lnTo>
                  <a:pt x="145291" y="122271"/>
                </a:lnTo>
                <a:cubicBezTo>
                  <a:pt x="144995" y="122173"/>
                  <a:pt x="144700" y="122107"/>
                  <a:pt x="144371" y="122107"/>
                </a:cubicBezTo>
                <a:cubicBezTo>
                  <a:pt x="143122" y="122107"/>
                  <a:pt x="142071" y="123027"/>
                  <a:pt x="141874" y="124243"/>
                </a:cubicBezTo>
                <a:lnTo>
                  <a:pt x="123472" y="124243"/>
                </a:lnTo>
                <a:cubicBezTo>
                  <a:pt x="123283" y="122976"/>
                  <a:pt x="122189" y="122108"/>
                  <a:pt x="120986" y="122108"/>
                </a:cubicBezTo>
                <a:cubicBezTo>
                  <a:pt x="120722" y="122108"/>
                  <a:pt x="120452" y="122150"/>
                  <a:pt x="120186" y="122238"/>
                </a:cubicBezTo>
                <a:lnTo>
                  <a:pt x="110887" y="106137"/>
                </a:lnTo>
                <a:cubicBezTo>
                  <a:pt x="112004" y="105118"/>
                  <a:pt x="112004" y="103376"/>
                  <a:pt x="110887" y="102358"/>
                </a:cubicBezTo>
                <a:lnTo>
                  <a:pt x="120087" y="86421"/>
                </a:lnTo>
                <a:cubicBezTo>
                  <a:pt x="120383" y="86519"/>
                  <a:pt x="120679" y="86585"/>
                  <a:pt x="120975" y="86585"/>
                </a:cubicBezTo>
                <a:cubicBezTo>
                  <a:pt x="122223" y="86585"/>
                  <a:pt x="123275" y="85665"/>
                  <a:pt x="123472" y="84449"/>
                </a:cubicBezTo>
                <a:close/>
                <a:moveTo>
                  <a:pt x="106680" y="104658"/>
                </a:moveTo>
                <a:cubicBezTo>
                  <a:pt x="106878" y="105874"/>
                  <a:pt x="107929" y="106761"/>
                  <a:pt x="109178" y="106794"/>
                </a:cubicBezTo>
                <a:cubicBezTo>
                  <a:pt x="109506" y="106761"/>
                  <a:pt x="109802" y="106728"/>
                  <a:pt x="110098" y="106597"/>
                </a:cubicBezTo>
                <a:lnTo>
                  <a:pt x="119364" y="122665"/>
                </a:lnTo>
                <a:cubicBezTo>
                  <a:pt x="118149" y="123651"/>
                  <a:pt x="118116" y="125491"/>
                  <a:pt x="119299" y="126510"/>
                </a:cubicBezTo>
                <a:lnTo>
                  <a:pt x="110131" y="142480"/>
                </a:lnTo>
                <a:cubicBezTo>
                  <a:pt x="109835" y="142382"/>
                  <a:pt x="109506" y="142316"/>
                  <a:pt x="109211" y="142316"/>
                </a:cubicBezTo>
                <a:cubicBezTo>
                  <a:pt x="107962" y="142316"/>
                  <a:pt x="106910" y="143203"/>
                  <a:pt x="106713" y="144452"/>
                </a:cubicBezTo>
                <a:lnTo>
                  <a:pt x="88279" y="144452"/>
                </a:lnTo>
                <a:cubicBezTo>
                  <a:pt x="88069" y="143169"/>
                  <a:pt x="86984" y="142303"/>
                  <a:pt x="85804" y="142303"/>
                </a:cubicBezTo>
                <a:cubicBezTo>
                  <a:pt x="85502" y="142303"/>
                  <a:pt x="85195" y="142360"/>
                  <a:pt x="84894" y="142480"/>
                </a:cubicBezTo>
                <a:lnTo>
                  <a:pt x="75660" y="126510"/>
                </a:lnTo>
                <a:cubicBezTo>
                  <a:pt x="76843" y="125491"/>
                  <a:pt x="76778" y="123651"/>
                  <a:pt x="75595" y="122665"/>
                </a:cubicBezTo>
                <a:lnTo>
                  <a:pt x="84861" y="106597"/>
                </a:lnTo>
                <a:cubicBezTo>
                  <a:pt x="85157" y="106728"/>
                  <a:pt x="85453" y="106761"/>
                  <a:pt x="85781" y="106794"/>
                </a:cubicBezTo>
                <a:cubicBezTo>
                  <a:pt x="87030" y="106761"/>
                  <a:pt x="88082" y="105874"/>
                  <a:pt x="88279" y="104658"/>
                </a:cubicBezTo>
                <a:close/>
                <a:moveTo>
                  <a:pt x="71520" y="124999"/>
                </a:moveTo>
                <a:cubicBezTo>
                  <a:pt x="71703" y="126281"/>
                  <a:pt x="72804" y="127147"/>
                  <a:pt x="74008" y="127147"/>
                </a:cubicBezTo>
                <a:cubicBezTo>
                  <a:pt x="74316" y="127147"/>
                  <a:pt x="74630" y="127090"/>
                  <a:pt x="74938" y="126970"/>
                </a:cubicBezTo>
                <a:lnTo>
                  <a:pt x="84106" y="142940"/>
                </a:lnTo>
                <a:cubicBezTo>
                  <a:pt x="82955" y="143959"/>
                  <a:pt x="82955" y="145799"/>
                  <a:pt x="84171" y="146785"/>
                </a:cubicBezTo>
                <a:lnTo>
                  <a:pt x="74938" y="162854"/>
                </a:lnTo>
                <a:cubicBezTo>
                  <a:pt x="74634" y="162739"/>
                  <a:pt x="74325" y="162685"/>
                  <a:pt x="74023" y="162685"/>
                </a:cubicBezTo>
                <a:cubicBezTo>
                  <a:pt x="72854" y="162685"/>
                  <a:pt x="71788" y="163492"/>
                  <a:pt x="71553" y="164694"/>
                </a:cubicBezTo>
                <a:lnTo>
                  <a:pt x="53086" y="164694"/>
                </a:lnTo>
                <a:cubicBezTo>
                  <a:pt x="52827" y="163478"/>
                  <a:pt x="51753" y="162669"/>
                  <a:pt x="50602" y="162669"/>
                </a:cubicBezTo>
                <a:cubicBezTo>
                  <a:pt x="50292" y="162669"/>
                  <a:pt x="49975" y="162728"/>
                  <a:pt x="49668" y="162854"/>
                </a:cubicBezTo>
                <a:lnTo>
                  <a:pt x="40402" y="146785"/>
                </a:lnTo>
                <a:cubicBezTo>
                  <a:pt x="41617" y="145832"/>
                  <a:pt x="41683" y="143992"/>
                  <a:pt x="40500" y="142940"/>
                </a:cubicBezTo>
                <a:lnTo>
                  <a:pt x="49734" y="126970"/>
                </a:lnTo>
                <a:cubicBezTo>
                  <a:pt x="49997" y="127069"/>
                  <a:pt x="50292" y="127134"/>
                  <a:pt x="50621" y="127134"/>
                </a:cubicBezTo>
                <a:cubicBezTo>
                  <a:pt x="51837" y="127134"/>
                  <a:pt x="52921" y="126247"/>
                  <a:pt x="53118" y="124999"/>
                </a:cubicBezTo>
                <a:close/>
                <a:moveTo>
                  <a:pt x="120967" y="0"/>
                </a:moveTo>
                <a:cubicBezTo>
                  <a:pt x="120623" y="0"/>
                  <a:pt x="120269" y="72"/>
                  <a:pt x="119923" y="228"/>
                </a:cubicBezTo>
                <a:cubicBezTo>
                  <a:pt x="118247" y="951"/>
                  <a:pt x="117886" y="3185"/>
                  <a:pt x="119266" y="4401"/>
                </a:cubicBezTo>
                <a:lnTo>
                  <a:pt x="109966" y="20503"/>
                </a:lnTo>
                <a:cubicBezTo>
                  <a:pt x="109708" y="20422"/>
                  <a:pt x="109447" y="20384"/>
                  <a:pt x="109191" y="20384"/>
                </a:cubicBezTo>
                <a:cubicBezTo>
                  <a:pt x="107986" y="20384"/>
                  <a:pt x="106897" y="21233"/>
                  <a:pt x="106680" y="22507"/>
                </a:cubicBezTo>
                <a:cubicBezTo>
                  <a:pt x="106450" y="24019"/>
                  <a:pt x="107601" y="25399"/>
                  <a:pt x="109145" y="25432"/>
                </a:cubicBezTo>
                <a:cubicBezTo>
                  <a:pt x="109441" y="25432"/>
                  <a:pt x="109769" y="25366"/>
                  <a:pt x="110065" y="25268"/>
                </a:cubicBezTo>
                <a:lnTo>
                  <a:pt x="119332" y="41336"/>
                </a:lnTo>
                <a:cubicBezTo>
                  <a:pt x="117984" y="42453"/>
                  <a:pt x="118149" y="44589"/>
                  <a:pt x="119693" y="45477"/>
                </a:cubicBezTo>
                <a:cubicBezTo>
                  <a:pt x="120090" y="45701"/>
                  <a:pt x="120517" y="45805"/>
                  <a:pt x="120936" y="45805"/>
                </a:cubicBezTo>
                <a:cubicBezTo>
                  <a:pt x="122110" y="45805"/>
                  <a:pt x="123221" y="44986"/>
                  <a:pt x="123439" y="43702"/>
                </a:cubicBezTo>
                <a:lnTo>
                  <a:pt x="141874" y="43702"/>
                </a:lnTo>
                <a:cubicBezTo>
                  <a:pt x="142083" y="44958"/>
                  <a:pt x="143167" y="45818"/>
                  <a:pt x="144363" y="45818"/>
                </a:cubicBezTo>
                <a:cubicBezTo>
                  <a:pt x="144669" y="45818"/>
                  <a:pt x="144983" y="45762"/>
                  <a:pt x="145291" y="45641"/>
                </a:cubicBezTo>
                <a:lnTo>
                  <a:pt x="154623" y="61841"/>
                </a:lnTo>
                <a:cubicBezTo>
                  <a:pt x="153375" y="62794"/>
                  <a:pt x="153309" y="64667"/>
                  <a:pt x="154492" y="65751"/>
                </a:cubicBezTo>
                <a:lnTo>
                  <a:pt x="145258" y="81689"/>
                </a:lnTo>
                <a:cubicBezTo>
                  <a:pt x="144962" y="81590"/>
                  <a:pt x="144667" y="81524"/>
                  <a:pt x="144338" y="81524"/>
                </a:cubicBezTo>
                <a:cubicBezTo>
                  <a:pt x="143155" y="81524"/>
                  <a:pt x="142136" y="82379"/>
                  <a:pt x="141874" y="83529"/>
                </a:cubicBezTo>
                <a:lnTo>
                  <a:pt x="123439" y="83529"/>
                </a:lnTo>
                <a:cubicBezTo>
                  <a:pt x="123176" y="82379"/>
                  <a:pt x="122158" y="81524"/>
                  <a:pt x="120975" y="81524"/>
                </a:cubicBezTo>
                <a:cubicBezTo>
                  <a:pt x="120679" y="81524"/>
                  <a:pt x="120416" y="81557"/>
                  <a:pt x="120153" y="81656"/>
                </a:cubicBezTo>
                <a:lnTo>
                  <a:pt x="110854" y="65554"/>
                </a:lnTo>
                <a:cubicBezTo>
                  <a:pt x="112168" y="64404"/>
                  <a:pt x="111938" y="62334"/>
                  <a:pt x="110459" y="61480"/>
                </a:cubicBezTo>
                <a:cubicBezTo>
                  <a:pt x="110053" y="61250"/>
                  <a:pt x="109618" y="61144"/>
                  <a:pt x="109193" y="61144"/>
                </a:cubicBezTo>
                <a:cubicBezTo>
                  <a:pt x="108037" y="61144"/>
                  <a:pt x="106954" y="61930"/>
                  <a:pt x="106713" y="63155"/>
                </a:cubicBezTo>
                <a:lnTo>
                  <a:pt x="88213" y="63155"/>
                </a:lnTo>
                <a:cubicBezTo>
                  <a:pt x="87973" y="61956"/>
                  <a:pt x="86911" y="61146"/>
                  <a:pt x="85747" y="61146"/>
                </a:cubicBezTo>
                <a:cubicBezTo>
                  <a:pt x="85476" y="61146"/>
                  <a:pt x="85200" y="61189"/>
                  <a:pt x="84927" y="61282"/>
                </a:cubicBezTo>
                <a:lnTo>
                  <a:pt x="75660" y="45181"/>
                </a:lnTo>
                <a:cubicBezTo>
                  <a:pt x="76942" y="44031"/>
                  <a:pt x="76712" y="41961"/>
                  <a:pt x="75233" y="41106"/>
                </a:cubicBezTo>
                <a:cubicBezTo>
                  <a:pt x="74827" y="40877"/>
                  <a:pt x="74395" y="40770"/>
                  <a:pt x="73973" y="40770"/>
                </a:cubicBezTo>
                <a:cubicBezTo>
                  <a:pt x="72824" y="40770"/>
                  <a:pt x="71752" y="41557"/>
                  <a:pt x="71487" y="42782"/>
                </a:cubicBezTo>
                <a:lnTo>
                  <a:pt x="53053" y="42782"/>
                </a:lnTo>
                <a:cubicBezTo>
                  <a:pt x="52790" y="41632"/>
                  <a:pt x="51771" y="40778"/>
                  <a:pt x="50588" y="40778"/>
                </a:cubicBezTo>
                <a:cubicBezTo>
                  <a:pt x="50292" y="40778"/>
                  <a:pt x="50030" y="40810"/>
                  <a:pt x="49767" y="40909"/>
                </a:cubicBezTo>
                <a:lnTo>
                  <a:pt x="40467" y="24775"/>
                </a:lnTo>
                <a:cubicBezTo>
                  <a:pt x="42281" y="23134"/>
                  <a:pt x="40917" y="20358"/>
                  <a:pt x="38805" y="20358"/>
                </a:cubicBezTo>
                <a:cubicBezTo>
                  <a:pt x="38507" y="20358"/>
                  <a:pt x="38193" y="20413"/>
                  <a:pt x="37871" y="20536"/>
                </a:cubicBezTo>
                <a:cubicBezTo>
                  <a:pt x="35243" y="21554"/>
                  <a:pt x="35965" y="25432"/>
                  <a:pt x="38759" y="25432"/>
                </a:cubicBezTo>
                <a:cubicBezTo>
                  <a:pt x="39087" y="25432"/>
                  <a:pt x="39383" y="25366"/>
                  <a:pt x="39679" y="25268"/>
                </a:cubicBezTo>
                <a:lnTo>
                  <a:pt x="48978" y="41336"/>
                </a:lnTo>
                <a:cubicBezTo>
                  <a:pt x="47762" y="42322"/>
                  <a:pt x="47729" y="44129"/>
                  <a:pt x="48879" y="45181"/>
                </a:cubicBezTo>
                <a:lnTo>
                  <a:pt x="39580" y="61282"/>
                </a:lnTo>
                <a:cubicBezTo>
                  <a:pt x="39317" y="61184"/>
                  <a:pt x="39054" y="61151"/>
                  <a:pt x="38759" y="61151"/>
                </a:cubicBezTo>
                <a:cubicBezTo>
                  <a:pt x="35900" y="61151"/>
                  <a:pt x="35243" y="65094"/>
                  <a:pt x="37904" y="66047"/>
                </a:cubicBezTo>
                <a:cubicBezTo>
                  <a:pt x="38215" y="66158"/>
                  <a:pt x="38517" y="66209"/>
                  <a:pt x="38804" y="66209"/>
                </a:cubicBezTo>
                <a:cubicBezTo>
                  <a:pt x="40977" y="66209"/>
                  <a:pt x="42313" y="63306"/>
                  <a:pt x="40369" y="61710"/>
                </a:cubicBezTo>
                <a:lnTo>
                  <a:pt x="49635" y="45641"/>
                </a:lnTo>
                <a:cubicBezTo>
                  <a:pt x="49880" y="45750"/>
                  <a:pt x="50125" y="45814"/>
                  <a:pt x="50389" y="45814"/>
                </a:cubicBezTo>
                <a:cubicBezTo>
                  <a:pt x="50444" y="45814"/>
                  <a:pt x="50499" y="45811"/>
                  <a:pt x="50555" y="45805"/>
                </a:cubicBezTo>
                <a:cubicBezTo>
                  <a:pt x="51771" y="45805"/>
                  <a:pt x="52856" y="44918"/>
                  <a:pt x="53053" y="43702"/>
                </a:cubicBezTo>
                <a:lnTo>
                  <a:pt x="71454" y="43702"/>
                </a:lnTo>
                <a:cubicBezTo>
                  <a:pt x="71652" y="44918"/>
                  <a:pt x="72703" y="45805"/>
                  <a:pt x="73952" y="45805"/>
                </a:cubicBezTo>
                <a:cubicBezTo>
                  <a:pt x="74280" y="45805"/>
                  <a:pt x="74576" y="45772"/>
                  <a:pt x="74872" y="45641"/>
                </a:cubicBezTo>
                <a:lnTo>
                  <a:pt x="84138" y="61710"/>
                </a:lnTo>
                <a:cubicBezTo>
                  <a:pt x="82955" y="62695"/>
                  <a:pt x="82890" y="64536"/>
                  <a:pt x="84073" y="65554"/>
                </a:cubicBezTo>
                <a:lnTo>
                  <a:pt x="74839" y="81524"/>
                </a:lnTo>
                <a:cubicBezTo>
                  <a:pt x="74542" y="81410"/>
                  <a:pt x="74239" y="81356"/>
                  <a:pt x="73941" y="81356"/>
                </a:cubicBezTo>
                <a:cubicBezTo>
                  <a:pt x="72788" y="81356"/>
                  <a:pt x="71722" y="82163"/>
                  <a:pt x="71487" y="83365"/>
                </a:cubicBezTo>
                <a:lnTo>
                  <a:pt x="52987" y="83365"/>
                </a:lnTo>
                <a:cubicBezTo>
                  <a:pt x="52747" y="82139"/>
                  <a:pt x="51663" y="81353"/>
                  <a:pt x="50520" y="81353"/>
                </a:cubicBezTo>
                <a:cubicBezTo>
                  <a:pt x="50099" y="81353"/>
                  <a:pt x="49671" y="81459"/>
                  <a:pt x="49274" y="81689"/>
                </a:cubicBezTo>
                <a:cubicBezTo>
                  <a:pt x="47762" y="82543"/>
                  <a:pt x="47565" y="84613"/>
                  <a:pt x="48847" y="85763"/>
                </a:cubicBezTo>
                <a:lnTo>
                  <a:pt x="39613" y="101865"/>
                </a:lnTo>
                <a:cubicBezTo>
                  <a:pt x="39350" y="101766"/>
                  <a:pt x="39054" y="101733"/>
                  <a:pt x="38791" y="101733"/>
                </a:cubicBezTo>
                <a:cubicBezTo>
                  <a:pt x="37608" y="101733"/>
                  <a:pt x="36590" y="102588"/>
                  <a:pt x="36327" y="103771"/>
                </a:cubicBezTo>
                <a:lnTo>
                  <a:pt x="17860" y="103771"/>
                </a:lnTo>
                <a:cubicBezTo>
                  <a:pt x="17619" y="102544"/>
                  <a:pt x="16557" y="101728"/>
                  <a:pt x="15392" y="101728"/>
                </a:cubicBezTo>
                <a:cubicBezTo>
                  <a:pt x="15121" y="101728"/>
                  <a:pt x="14846" y="101772"/>
                  <a:pt x="14574" y="101865"/>
                </a:cubicBezTo>
                <a:lnTo>
                  <a:pt x="5274" y="85730"/>
                </a:lnTo>
                <a:cubicBezTo>
                  <a:pt x="7117" y="84090"/>
                  <a:pt x="5756" y="81314"/>
                  <a:pt x="3623" y="81314"/>
                </a:cubicBezTo>
                <a:cubicBezTo>
                  <a:pt x="3321" y="81314"/>
                  <a:pt x="3004" y="81369"/>
                  <a:pt x="2678" y="81491"/>
                </a:cubicBezTo>
                <a:cubicBezTo>
                  <a:pt x="82" y="82510"/>
                  <a:pt x="772" y="86388"/>
                  <a:pt x="3598" y="86388"/>
                </a:cubicBezTo>
                <a:cubicBezTo>
                  <a:pt x="3894" y="86388"/>
                  <a:pt x="4223" y="86322"/>
                  <a:pt x="4518" y="86223"/>
                </a:cubicBezTo>
                <a:lnTo>
                  <a:pt x="13818" y="102292"/>
                </a:lnTo>
                <a:cubicBezTo>
                  <a:pt x="12602" y="103245"/>
                  <a:pt x="12569" y="105085"/>
                  <a:pt x="13719" y="106137"/>
                </a:cubicBezTo>
                <a:lnTo>
                  <a:pt x="4420" y="122238"/>
                </a:lnTo>
                <a:cubicBezTo>
                  <a:pt x="4112" y="122135"/>
                  <a:pt x="3817" y="122087"/>
                  <a:pt x="3539" y="122087"/>
                </a:cubicBezTo>
                <a:cubicBezTo>
                  <a:pt x="1171" y="122087"/>
                  <a:pt x="1" y="125515"/>
                  <a:pt x="2382" y="126839"/>
                </a:cubicBezTo>
                <a:cubicBezTo>
                  <a:pt x="2812" y="127074"/>
                  <a:pt x="3237" y="127178"/>
                  <a:pt x="3637" y="127178"/>
                </a:cubicBezTo>
                <a:cubicBezTo>
                  <a:pt x="5750" y="127178"/>
                  <a:pt x="7197" y="124295"/>
                  <a:pt x="5208" y="122665"/>
                </a:cubicBezTo>
                <a:lnTo>
                  <a:pt x="14475" y="106597"/>
                </a:lnTo>
                <a:cubicBezTo>
                  <a:pt x="14783" y="106717"/>
                  <a:pt x="15097" y="106774"/>
                  <a:pt x="15403" y="106774"/>
                </a:cubicBezTo>
                <a:cubicBezTo>
                  <a:pt x="16599" y="106774"/>
                  <a:pt x="17683" y="105914"/>
                  <a:pt x="17892" y="104658"/>
                </a:cubicBezTo>
                <a:lnTo>
                  <a:pt x="36294" y="104658"/>
                </a:lnTo>
                <a:cubicBezTo>
                  <a:pt x="36491" y="105874"/>
                  <a:pt x="37543" y="106794"/>
                  <a:pt x="38791" y="106794"/>
                </a:cubicBezTo>
                <a:cubicBezTo>
                  <a:pt x="39120" y="106794"/>
                  <a:pt x="39416" y="106728"/>
                  <a:pt x="39712" y="106630"/>
                </a:cubicBezTo>
                <a:lnTo>
                  <a:pt x="48978" y="122698"/>
                </a:lnTo>
                <a:cubicBezTo>
                  <a:pt x="47795" y="123684"/>
                  <a:pt x="47762" y="125524"/>
                  <a:pt x="48912" y="126543"/>
                </a:cubicBezTo>
                <a:lnTo>
                  <a:pt x="39712" y="142480"/>
                </a:lnTo>
                <a:cubicBezTo>
                  <a:pt x="39416" y="142382"/>
                  <a:pt x="39120" y="142316"/>
                  <a:pt x="38791" y="142316"/>
                </a:cubicBezTo>
                <a:cubicBezTo>
                  <a:pt x="37543" y="142316"/>
                  <a:pt x="36491" y="143203"/>
                  <a:pt x="36294" y="144452"/>
                </a:cubicBezTo>
                <a:lnTo>
                  <a:pt x="17892" y="144452"/>
                </a:lnTo>
                <a:cubicBezTo>
                  <a:pt x="17633" y="143030"/>
                  <a:pt x="16533" y="142362"/>
                  <a:pt x="15432" y="142362"/>
                </a:cubicBezTo>
                <a:cubicBezTo>
                  <a:pt x="14166" y="142362"/>
                  <a:pt x="12898" y="143245"/>
                  <a:pt x="12898" y="144879"/>
                </a:cubicBezTo>
                <a:cubicBezTo>
                  <a:pt x="12898" y="146518"/>
                  <a:pt x="14174" y="147401"/>
                  <a:pt x="15443" y="147401"/>
                </a:cubicBezTo>
                <a:cubicBezTo>
                  <a:pt x="16541" y="147401"/>
                  <a:pt x="17633" y="146741"/>
                  <a:pt x="17892" y="145339"/>
                </a:cubicBezTo>
                <a:lnTo>
                  <a:pt x="36327" y="145339"/>
                </a:lnTo>
                <a:cubicBezTo>
                  <a:pt x="36557" y="146522"/>
                  <a:pt x="37576" y="147343"/>
                  <a:pt x="38791" y="147376"/>
                </a:cubicBezTo>
                <a:cubicBezTo>
                  <a:pt x="39054" y="147376"/>
                  <a:pt x="39350" y="147311"/>
                  <a:pt x="39613" y="147245"/>
                </a:cubicBezTo>
                <a:lnTo>
                  <a:pt x="48912" y="163346"/>
                </a:lnTo>
                <a:cubicBezTo>
                  <a:pt x="47795" y="164332"/>
                  <a:pt x="47795" y="166074"/>
                  <a:pt x="48912" y="167093"/>
                </a:cubicBezTo>
                <a:lnTo>
                  <a:pt x="39613" y="183194"/>
                </a:lnTo>
                <a:cubicBezTo>
                  <a:pt x="39350" y="183095"/>
                  <a:pt x="39087" y="183063"/>
                  <a:pt x="38791" y="183063"/>
                </a:cubicBezTo>
                <a:cubicBezTo>
                  <a:pt x="35965" y="183063"/>
                  <a:pt x="35275" y="187006"/>
                  <a:pt x="37937" y="187959"/>
                </a:cubicBezTo>
                <a:cubicBezTo>
                  <a:pt x="38255" y="188076"/>
                  <a:pt x="38563" y="188130"/>
                  <a:pt x="38856" y="188130"/>
                </a:cubicBezTo>
                <a:cubicBezTo>
                  <a:pt x="41017" y="188130"/>
                  <a:pt x="42341" y="185213"/>
                  <a:pt x="40402" y="183621"/>
                </a:cubicBezTo>
                <a:lnTo>
                  <a:pt x="49668" y="167553"/>
                </a:lnTo>
                <a:cubicBezTo>
                  <a:pt x="49964" y="167684"/>
                  <a:pt x="50260" y="167750"/>
                  <a:pt x="50588" y="167750"/>
                </a:cubicBezTo>
                <a:cubicBezTo>
                  <a:pt x="51837" y="167750"/>
                  <a:pt x="52888" y="166830"/>
                  <a:pt x="53086" y="165614"/>
                </a:cubicBezTo>
                <a:lnTo>
                  <a:pt x="71520" y="165614"/>
                </a:lnTo>
                <a:cubicBezTo>
                  <a:pt x="71684" y="166830"/>
                  <a:pt x="72769" y="167750"/>
                  <a:pt x="73985" y="167750"/>
                </a:cubicBezTo>
                <a:cubicBezTo>
                  <a:pt x="74313" y="167750"/>
                  <a:pt x="74609" y="167684"/>
                  <a:pt x="74905" y="167553"/>
                </a:cubicBezTo>
                <a:lnTo>
                  <a:pt x="84171" y="183621"/>
                </a:lnTo>
                <a:cubicBezTo>
                  <a:pt x="82988" y="184640"/>
                  <a:pt x="82955" y="186447"/>
                  <a:pt x="84106" y="187499"/>
                </a:cubicBezTo>
                <a:lnTo>
                  <a:pt x="74938" y="203436"/>
                </a:lnTo>
                <a:cubicBezTo>
                  <a:pt x="74592" y="203303"/>
                  <a:pt x="74259" y="203242"/>
                  <a:pt x="73946" y="203242"/>
                </a:cubicBezTo>
                <a:cubicBezTo>
                  <a:pt x="71633" y="203242"/>
                  <a:pt x="70355" y="206520"/>
                  <a:pt x="72670" y="207938"/>
                </a:cubicBezTo>
                <a:cubicBezTo>
                  <a:pt x="73130" y="208219"/>
                  <a:pt x="73591" y="208342"/>
                  <a:pt x="74028" y="208342"/>
                </a:cubicBezTo>
                <a:cubicBezTo>
                  <a:pt x="76088" y="208342"/>
                  <a:pt x="77592" y="205604"/>
                  <a:pt x="75693" y="203896"/>
                </a:cubicBezTo>
                <a:lnTo>
                  <a:pt x="84894" y="187926"/>
                </a:lnTo>
                <a:cubicBezTo>
                  <a:pt x="85202" y="188049"/>
                  <a:pt x="85516" y="188107"/>
                  <a:pt x="85824" y="188107"/>
                </a:cubicBezTo>
                <a:cubicBezTo>
                  <a:pt x="86996" y="188107"/>
                  <a:pt x="88071" y="187269"/>
                  <a:pt x="88279" y="186020"/>
                </a:cubicBezTo>
                <a:cubicBezTo>
                  <a:pt x="88575" y="184476"/>
                  <a:pt x="87392" y="183063"/>
                  <a:pt x="85814" y="183063"/>
                </a:cubicBezTo>
                <a:cubicBezTo>
                  <a:pt x="85519" y="183063"/>
                  <a:pt x="85256" y="183095"/>
                  <a:pt x="84993" y="183194"/>
                </a:cubicBezTo>
                <a:lnTo>
                  <a:pt x="75693" y="167093"/>
                </a:lnTo>
                <a:cubicBezTo>
                  <a:pt x="76811" y="166074"/>
                  <a:pt x="76811" y="164332"/>
                  <a:pt x="75693" y="163314"/>
                </a:cubicBezTo>
                <a:lnTo>
                  <a:pt x="84960" y="147212"/>
                </a:lnTo>
                <a:cubicBezTo>
                  <a:pt x="85176" y="147293"/>
                  <a:pt x="85415" y="147352"/>
                  <a:pt x="85639" y="147352"/>
                </a:cubicBezTo>
                <a:cubicBezTo>
                  <a:pt x="85687" y="147352"/>
                  <a:pt x="85735" y="147349"/>
                  <a:pt x="85781" y="147343"/>
                </a:cubicBezTo>
                <a:cubicBezTo>
                  <a:pt x="86997" y="147343"/>
                  <a:pt x="88016" y="146522"/>
                  <a:pt x="88246" y="145339"/>
                </a:cubicBezTo>
                <a:lnTo>
                  <a:pt x="106713" y="145339"/>
                </a:lnTo>
                <a:cubicBezTo>
                  <a:pt x="106978" y="146565"/>
                  <a:pt x="108050" y="147351"/>
                  <a:pt x="109199" y="147351"/>
                </a:cubicBezTo>
                <a:cubicBezTo>
                  <a:pt x="109621" y="147351"/>
                  <a:pt x="110053" y="147245"/>
                  <a:pt x="110459" y="147015"/>
                </a:cubicBezTo>
                <a:cubicBezTo>
                  <a:pt x="111938" y="146161"/>
                  <a:pt x="112135" y="144090"/>
                  <a:pt x="110854" y="142940"/>
                </a:cubicBezTo>
                <a:lnTo>
                  <a:pt x="120087" y="126970"/>
                </a:lnTo>
                <a:cubicBezTo>
                  <a:pt x="120383" y="127069"/>
                  <a:pt x="120679" y="127134"/>
                  <a:pt x="120975" y="127134"/>
                </a:cubicBezTo>
                <a:cubicBezTo>
                  <a:pt x="122158" y="127134"/>
                  <a:pt x="123209" y="126280"/>
                  <a:pt x="123439" y="125130"/>
                </a:cubicBezTo>
                <a:lnTo>
                  <a:pt x="141874" y="125130"/>
                </a:lnTo>
                <a:cubicBezTo>
                  <a:pt x="142138" y="126355"/>
                  <a:pt x="143211" y="127142"/>
                  <a:pt x="144346" y="127142"/>
                </a:cubicBezTo>
                <a:cubicBezTo>
                  <a:pt x="144764" y="127142"/>
                  <a:pt x="145189" y="127035"/>
                  <a:pt x="145587" y="126806"/>
                </a:cubicBezTo>
                <a:cubicBezTo>
                  <a:pt x="147098" y="125951"/>
                  <a:pt x="147328" y="123914"/>
                  <a:pt x="146080" y="122764"/>
                </a:cubicBezTo>
                <a:lnTo>
                  <a:pt x="155248" y="106794"/>
                </a:lnTo>
                <a:cubicBezTo>
                  <a:pt x="155543" y="106892"/>
                  <a:pt x="155839" y="106958"/>
                  <a:pt x="156168" y="106958"/>
                </a:cubicBezTo>
                <a:cubicBezTo>
                  <a:pt x="157351" y="106958"/>
                  <a:pt x="158369" y="106104"/>
                  <a:pt x="158632" y="104954"/>
                </a:cubicBezTo>
                <a:lnTo>
                  <a:pt x="177100" y="104954"/>
                </a:lnTo>
                <a:cubicBezTo>
                  <a:pt x="177330" y="106104"/>
                  <a:pt x="178381" y="106958"/>
                  <a:pt x="179564" y="106958"/>
                </a:cubicBezTo>
                <a:cubicBezTo>
                  <a:pt x="179860" y="106958"/>
                  <a:pt x="180189" y="106892"/>
                  <a:pt x="180484" y="106794"/>
                </a:cubicBezTo>
                <a:lnTo>
                  <a:pt x="189751" y="122863"/>
                </a:lnTo>
                <a:cubicBezTo>
                  <a:pt x="187804" y="124431"/>
                  <a:pt x="189120" y="127361"/>
                  <a:pt x="191312" y="127361"/>
                </a:cubicBezTo>
                <a:cubicBezTo>
                  <a:pt x="191600" y="127361"/>
                  <a:pt x="191903" y="127311"/>
                  <a:pt x="192215" y="127200"/>
                </a:cubicBezTo>
                <a:cubicBezTo>
                  <a:pt x="194877" y="126247"/>
                  <a:pt x="194187" y="122271"/>
                  <a:pt x="191361" y="122271"/>
                </a:cubicBezTo>
                <a:cubicBezTo>
                  <a:pt x="191065" y="122271"/>
                  <a:pt x="190802" y="122337"/>
                  <a:pt x="190539" y="122403"/>
                </a:cubicBezTo>
                <a:lnTo>
                  <a:pt x="181240" y="106301"/>
                </a:lnTo>
                <a:cubicBezTo>
                  <a:pt x="182554" y="105151"/>
                  <a:pt x="182292" y="103048"/>
                  <a:pt x="180780" y="102193"/>
                </a:cubicBezTo>
                <a:cubicBezTo>
                  <a:pt x="180390" y="101986"/>
                  <a:pt x="179976" y="101889"/>
                  <a:pt x="179572" y="101889"/>
                </a:cubicBezTo>
                <a:cubicBezTo>
                  <a:pt x="178377" y="101889"/>
                  <a:pt x="177263" y="102732"/>
                  <a:pt x="177067" y="104034"/>
                </a:cubicBezTo>
                <a:lnTo>
                  <a:pt x="158632" y="104034"/>
                </a:lnTo>
                <a:cubicBezTo>
                  <a:pt x="158444" y="102767"/>
                  <a:pt x="157349" y="101899"/>
                  <a:pt x="156146" y="101899"/>
                </a:cubicBezTo>
                <a:cubicBezTo>
                  <a:pt x="155882" y="101899"/>
                  <a:pt x="155612" y="101940"/>
                  <a:pt x="155346" y="102029"/>
                </a:cubicBezTo>
                <a:lnTo>
                  <a:pt x="146080" y="85928"/>
                </a:lnTo>
                <a:cubicBezTo>
                  <a:pt x="147197" y="84942"/>
                  <a:pt x="147197" y="83167"/>
                  <a:pt x="146080" y="82149"/>
                </a:cubicBezTo>
                <a:lnTo>
                  <a:pt x="155281" y="66211"/>
                </a:lnTo>
                <a:cubicBezTo>
                  <a:pt x="155570" y="66321"/>
                  <a:pt x="155868" y="66372"/>
                  <a:pt x="156161" y="66372"/>
                </a:cubicBezTo>
                <a:cubicBezTo>
                  <a:pt x="157361" y="66372"/>
                  <a:pt x="158480" y="65508"/>
                  <a:pt x="158665" y="64240"/>
                </a:cubicBezTo>
                <a:lnTo>
                  <a:pt x="177100" y="64240"/>
                </a:lnTo>
                <a:cubicBezTo>
                  <a:pt x="177311" y="65508"/>
                  <a:pt x="178414" y="66372"/>
                  <a:pt x="179624" y="66372"/>
                </a:cubicBezTo>
                <a:cubicBezTo>
                  <a:pt x="179919" y="66372"/>
                  <a:pt x="180221" y="66321"/>
                  <a:pt x="180517" y="66211"/>
                </a:cubicBezTo>
                <a:lnTo>
                  <a:pt x="189784" y="82280"/>
                </a:lnTo>
                <a:cubicBezTo>
                  <a:pt x="187714" y="83936"/>
                  <a:pt x="189191" y="86867"/>
                  <a:pt x="191352" y="86867"/>
                </a:cubicBezTo>
                <a:cubicBezTo>
                  <a:pt x="191764" y="86867"/>
                  <a:pt x="192201" y="86761"/>
                  <a:pt x="192642" y="86519"/>
                </a:cubicBezTo>
                <a:cubicBezTo>
                  <a:pt x="195117" y="85164"/>
                  <a:pt x="193895" y="81671"/>
                  <a:pt x="191462" y="81671"/>
                </a:cubicBezTo>
                <a:cubicBezTo>
                  <a:pt x="191180" y="81671"/>
                  <a:pt x="190882" y="81718"/>
                  <a:pt x="190572" y="81820"/>
                </a:cubicBezTo>
                <a:lnTo>
                  <a:pt x="181240" y="65719"/>
                </a:lnTo>
                <a:cubicBezTo>
                  <a:pt x="182423" y="64700"/>
                  <a:pt x="182390" y="62860"/>
                  <a:pt x="181174" y="61874"/>
                </a:cubicBezTo>
                <a:lnTo>
                  <a:pt x="190441" y="45805"/>
                </a:lnTo>
                <a:cubicBezTo>
                  <a:pt x="190737" y="45937"/>
                  <a:pt x="191065" y="45970"/>
                  <a:pt x="191361" y="45970"/>
                </a:cubicBezTo>
                <a:cubicBezTo>
                  <a:pt x="194187" y="45970"/>
                  <a:pt x="194877" y="42092"/>
                  <a:pt x="192281" y="41073"/>
                </a:cubicBezTo>
                <a:cubicBezTo>
                  <a:pt x="191958" y="40952"/>
                  <a:pt x="191643" y="40897"/>
                  <a:pt x="191343" y="40897"/>
                </a:cubicBezTo>
                <a:cubicBezTo>
                  <a:pt x="189206" y="40897"/>
                  <a:pt x="187841" y="43702"/>
                  <a:pt x="189685" y="45345"/>
                </a:cubicBezTo>
                <a:lnTo>
                  <a:pt x="180386" y="61447"/>
                </a:lnTo>
                <a:cubicBezTo>
                  <a:pt x="180113" y="61354"/>
                  <a:pt x="179836" y="61310"/>
                  <a:pt x="179565" y="61310"/>
                </a:cubicBezTo>
                <a:cubicBezTo>
                  <a:pt x="178401" y="61310"/>
                  <a:pt x="177340" y="62120"/>
                  <a:pt x="177100" y="63320"/>
                </a:cubicBezTo>
                <a:lnTo>
                  <a:pt x="158599" y="63320"/>
                </a:lnTo>
                <a:cubicBezTo>
                  <a:pt x="158369" y="62170"/>
                  <a:pt x="157351" y="61315"/>
                  <a:pt x="156135" y="61315"/>
                </a:cubicBezTo>
                <a:cubicBezTo>
                  <a:pt x="155905" y="61315"/>
                  <a:pt x="155675" y="61348"/>
                  <a:pt x="155412" y="61414"/>
                </a:cubicBezTo>
                <a:lnTo>
                  <a:pt x="146080" y="45181"/>
                </a:lnTo>
                <a:cubicBezTo>
                  <a:pt x="147361" y="44031"/>
                  <a:pt x="147131" y="41961"/>
                  <a:pt x="145653" y="41106"/>
                </a:cubicBezTo>
                <a:cubicBezTo>
                  <a:pt x="145246" y="40877"/>
                  <a:pt x="144812" y="40770"/>
                  <a:pt x="144387" y="40770"/>
                </a:cubicBezTo>
                <a:cubicBezTo>
                  <a:pt x="143230" y="40770"/>
                  <a:pt x="142147" y="41557"/>
                  <a:pt x="141906" y="42782"/>
                </a:cubicBezTo>
                <a:lnTo>
                  <a:pt x="123439" y="42782"/>
                </a:lnTo>
                <a:cubicBezTo>
                  <a:pt x="123173" y="41582"/>
                  <a:pt x="122106" y="40772"/>
                  <a:pt x="120958" y="40772"/>
                </a:cubicBezTo>
                <a:cubicBezTo>
                  <a:pt x="120691" y="40772"/>
                  <a:pt x="120420" y="40816"/>
                  <a:pt x="120153" y="40909"/>
                </a:cubicBezTo>
                <a:lnTo>
                  <a:pt x="110821" y="24775"/>
                </a:lnTo>
                <a:cubicBezTo>
                  <a:pt x="112004" y="23756"/>
                  <a:pt x="111938" y="21916"/>
                  <a:pt x="110755" y="20963"/>
                </a:cubicBezTo>
                <a:lnTo>
                  <a:pt x="120022" y="4861"/>
                </a:lnTo>
                <a:cubicBezTo>
                  <a:pt x="120330" y="4985"/>
                  <a:pt x="120645" y="5042"/>
                  <a:pt x="120952" y="5042"/>
                </a:cubicBezTo>
                <a:cubicBezTo>
                  <a:pt x="122280" y="5042"/>
                  <a:pt x="123472" y="3969"/>
                  <a:pt x="123472" y="2528"/>
                </a:cubicBezTo>
                <a:cubicBezTo>
                  <a:pt x="123472" y="1067"/>
                  <a:pt x="122292" y="0"/>
                  <a:pt x="120967" y="0"/>
                </a:cubicBezTo>
                <a:close/>
              </a:path>
            </a:pathLst>
          </a:custGeom>
          <a:solidFill>
            <a:srgbClr val="ff7f86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13" name="" descr=""/>
          <p:cNvPicPr/>
          <p:nvPr/>
        </p:nvPicPr>
        <p:blipFill>
          <a:blip r:embed="rId3"/>
          <a:stretch/>
        </p:blipFill>
        <p:spPr>
          <a:xfrm>
            <a:off x="180000" y="2399760"/>
            <a:ext cx="1978560" cy="2638800"/>
          </a:xfrm>
          <a:prstGeom prst="rect">
            <a:avLst/>
          </a:prstGeom>
          <a:ln w="0">
            <a:noFill/>
          </a:ln>
        </p:spPr>
      </p:pic>
      <p:pic>
        <p:nvPicPr>
          <p:cNvPr id="514" name="" descr=""/>
          <p:cNvPicPr/>
          <p:nvPr/>
        </p:nvPicPr>
        <p:blipFill>
          <a:blip r:embed="rId4"/>
          <a:stretch/>
        </p:blipFill>
        <p:spPr>
          <a:xfrm>
            <a:off x="3420000" y="2340000"/>
            <a:ext cx="2055600" cy="2741400"/>
          </a:xfrm>
          <a:prstGeom prst="rect">
            <a:avLst/>
          </a:prstGeom>
          <a:ln w="0">
            <a:noFill/>
          </a:ln>
        </p:spPr>
      </p:pic>
      <p:pic>
        <p:nvPicPr>
          <p:cNvPr id="515" name="" descr=""/>
          <p:cNvPicPr/>
          <p:nvPr/>
        </p:nvPicPr>
        <p:blipFill>
          <a:blip r:embed="rId5"/>
          <a:stretch/>
        </p:blipFill>
        <p:spPr>
          <a:xfrm>
            <a:off x="6600960" y="1927440"/>
            <a:ext cx="2356560" cy="314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432;p41" descr=""/>
          <p:cNvPicPr/>
          <p:nvPr/>
        </p:nvPicPr>
        <p:blipFill>
          <a:blip r:embed="rId1">
            <a:alphaModFix amt="75000"/>
          </a:blip>
          <a:stretch/>
        </p:blipFill>
        <p:spPr>
          <a:xfrm>
            <a:off x="180000" y="180000"/>
            <a:ext cx="1741680" cy="1741680"/>
          </a:xfrm>
          <a:prstGeom prst="rect">
            <a:avLst/>
          </a:prstGeom>
          <a:ln w="0">
            <a:noFill/>
          </a:ln>
        </p:spPr>
      </p:pic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511200" y="794160"/>
            <a:ext cx="7410960" cy="3524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Pripravili sme si kvapkaciu dosku a do riadkov sme si nakvapkali analytické vzorky. A do jednotlivých stĺpcov sme nakvapkali detekčné činidlá.</a:t>
            </a:r>
            <a:br>
              <a:rPr sz="2400"/>
            </a:br>
            <a:r>
              <a:rPr b="0" lang="sk-SK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518" name="PlaceHolder 2"/>
          <p:cNvSpPr>
            <a:spLocks noGrp="1"/>
          </p:cNvSpPr>
          <p:nvPr>
            <p:ph type="subTitle"/>
          </p:nvPr>
        </p:nvSpPr>
        <p:spPr>
          <a:xfrm>
            <a:off x="511200" y="180000"/>
            <a:ext cx="7587360" cy="688320"/>
          </a:xfrm>
          <a:prstGeom prst="rect">
            <a:avLst/>
          </a:prstGeom>
          <a:noFill/>
          <a:ln w="0">
            <a:noFill/>
          </a:ln>
        </p:spPr>
        <p:txBody>
          <a:bodyPr lIns="0" rIns="0"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sk-SK" sz="3200" spc="-1" strike="noStrike">
                <a:solidFill>
                  <a:srgbClr val="ff972f"/>
                </a:solidFill>
                <a:latin typeface="Arial"/>
              </a:rPr>
              <a:t>Experimentálne skúmanie vzoriek</a:t>
            </a:r>
            <a:endParaRPr b="0" lang="sk-SK" sz="3200" spc="-1" strike="noStrike">
              <a:latin typeface="Arial"/>
            </a:endParaRPr>
          </a:p>
        </p:txBody>
      </p:sp>
      <p:pic>
        <p:nvPicPr>
          <p:cNvPr id="519" name="Google Shape;436;p41" descr=""/>
          <p:cNvPicPr/>
          <p:nvPr/>
        </p:nvPicPr>
        <p:blipFill>
          <a:blip r:embed="rId2"/>
          <a:stretch/>
        </p:blipFill>
        <p:spPr>
          <a:xfrm>
            <a:off x="4697640" y="989280"/>
            <a:ext cx="3760920" cy="3509280"/>
          </a:xfrm>
          <a:prstGeom prst="rect">
            <a:avLst/>
          </a:prstGeom>
          <a:ln w="0">
            <a:noFill/>
          </a:ln>
        </p:spPr>
      </p:pic>
      <p:pic>
        <p:nvPicPr>
          <p:cNvPr id="520" name="Google Shape;437;p41" descr=""/>
          <p:cNvPicPr/>
          <p:nvPr/>
        </p:nvPicPr>
        <p:blipFill>
          <a:blip r:embed="rId3"/>
          <a:stretch/>
        </p:blipFill>
        <p:spPr>
          <a:xfrm>
            <a:off x="6112440" y="4312440"/>
            <a:ext cx="366120" cy="366120"/>
          </a:xfrm>
          <a:prstGeom prst="rect">
            <a:avLst/>
          </a:prstGeom>
          <a:ln w="0">
            <a:noFill/>
          </a:ln>
        </p:spPr>
      </p:pic>
      <p:pic>
        <p:nvPicPr>
          <p:cNvPr id="521" name="Google Shape;438;p41" descr=""/>
          <p:cNvPicPr/>
          <p:nvPr/>
        </p:nvPicPr>
        <p:blipFill>
          <a:blip r:embed="rId4"/>
          <a:stretch/>
        </p:blipFill>
        <p:spPr>
          <a:xfrm>
            <a:off x="8386560" y="1980000"/>
            <a:ext cx="252000" cy="252000"/>
          </a:xfrm>
          <a:prstGeom prst="rect">
            <a:avLst/>
          </a:prstGeom>
          <a:ln w="0">
            <a:noFill/>
          </a:ln>
        </p:spPr>
      </p:pic>
      <p:pic>
        <p:nvPicPr>
          <p:cNvPr id="522" name="Google Shape;439;p41" descr=""/>
          <p:cNvPicPr/>
          <p:nvPr/>
        </p:nvPicPr>
        <p:blipFill>
          <a:blip r:embed="rId5"/>
          <a:stretch/>
        </p:blipFill>
        <p:spPr>
          <a:xfrm>
            <a:off x="5580000" y="2880000"/>
            <a:ext cx="292320" cy="292320"/>
          </a:xfrm>
          <a:prstGeom prst="rect">
            <a:avLst/>
          </a:prstGeom>
          <a:ln w="0">
            <a:noFill/>
          </a:ln>
        </p:spPr>
      </p:pic>
      <p:pic>
        <p:nvPicPr>
          <p:cNvPr id="523" name="" descr=""/>
          <p:cNvPicPr/>
          <p:nvPr/>
        </p:nvPicPr>
        <p:blipFill>
          <a:blip r:embed="rId6"/>
          <a:stretch/>
        </p:blipFill>
        <p:spPr>
          <a:xfrm>
            <a:off x="3263400" y="1980000"/>
            <a:ext cx="2315160" cy="3087360"/>
          </a:xfrm>
          <a:prstGeom prst="rect">
            <a:avLst/>
          </a:prstGeom>
          <a:ln w="0">
            <a:noFill/>
          </a:ln>
        </p:spPr>
      </p:pic>
      <p:pic>
        <p:nvPicPr>
          <p:cNvPr id="524" name="" descr=""/>
          <p:cNvPicPr/>
          <p:nvPr/>
        </p:nvPicPr>
        <p:blipFill>
          <a:blip r:embed="rId7"/>
          <a:stretch/>
        </p:blipFill>
        <p:spPr>
          <a:xfrm>
            <a:off x="183600" y="2160000"/>
            <a:ext cx="2154960" cy="287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446;p42" descr=""/>
          <p:cNvPicPr/>
          <p:nvPr/>
        </p:nvPicPr>
        <p:blipFill>
          <a:blip r:embed="rId1"/>
          <a:stretch/>
        </p:blipFill>
        <p:spPr>
          <a:xfrm>
            <a:off x="6300000" y="3240000"/>
            <a:ext cx="2761560" cy="1760760"/>
          </a:xfrm>
          <a:prstGeom prst="rect">
            <a:avLst/>
          </a:prstGeom>
          <a:ln w="0">
            <a:noFill/>
          </a:ln>
        </p:spPr>
      </p:pic>
      <p:pic>
        <p:nvPicPr>
          <p:cNvPr id="526" name="Google Shape;447;p42" descr=""/>
          <p:cNvPicPr/>
          <p:nvPr/>
        </p:nvPicPr>
        <p:blipFill>
          <a:blip r:embed="rId2">
            <a:alphaModFix amt="75000"/>
          </a:blip>
          <a:stretch/>
        </p:blipFill>
        <p:spPr>
          <a:xfrm>
            <a:off x="6564600" y="1322640"/>
            <a:ext cx="1247400" cy="1247400"/>
          </a:xfrm>
          <a:prstGeom prst="rect">
            <a:avLst/>
          </a:prstGeom>
          <a:ln w="0">
            <a:noFill/>
          </a:ln>
        </p:spPr>
      </p:pic>
      <p:pic>
        <p:nvPicPr>
          <p:cNvPr id="527" name="Google Shape;448;p42" descr=""/>
          <p:cNvPicPr/>
          <p:nvPr/>
        </p:nvPicPr>
        <p:blipFill>
          <a:blip r:embed="rId3"/>
          <a:stretch/>
        </p:blipFill>
        <p:spPr>
          <a:xfrm>
            <a:off x="3240000" y="969120"/>
            <a:ext cx="469440" cy="469440"/>
          </a:xfrm>
          <a:prstGeom prst="rect">
            <a:avLst/>
          </a:prstGeom>
          <a:ln w="0">
            <a:noFill/>
          </a:ln>
        </p:spPr>
      </p:pic>
      <p:pic>
        <p:nvPicPr>
          <p:cNvPr id="528" name="Google Shape;450;p42" descr=""/>
          <p:cNvPicPr/>
          <p:nvPr/>
        </p:nvPicPr>
        <p:blipFill>
          <a:blip r:embed="rId4"/>
          <a:stretch/>
        </p:blipFill>
        <p:spPr>
          <a:xfrm>
            <a:off x="3710880" y="1440000"/>
            <a:ext cx="153720" cy="153720"/>
          </a:xfrm>
          <a:prstGeom prst="rect">
            <a:avLst/>
          </a:prstGeom>
          <a:ln w="0">
            <a:noFill/>
          </a:ln>
        </p:spPr>
      </p:pic>
      <p:pic>
        <p:nvPicPr>
          <p:cNvPr id="529" name="Google Shape;451;p42" descr=""/>
          <p:cNvPicPr/>
          <p:nvPr/>
        </p:nvPicPr>
        <p:blipFill>
          <a:blip r:embed="rId5"/>
          <a:stretch/>
        </p:blipFill>
        <p:spPr>
          <a:xfrm>
            <a:off x="727200" y="4725720"/>
            <a:ext cx="207360" cy="237600"/>
          </a:xfrm>
          <a:prstGeom prst="rect">
            <a:avLst/>
          </a:prstGeom>
          <a:ln w="0">
            <a:noFill/>
          </a:ln>
        </p:spPr>
      </p:pic>
      <p:pic>
        <p:nvPicPr>
          <p:cNvPr id="530" name="Google Shape;449;p42" descr=""/>
          <p:cNvPicPr/>
          <p:nvPr/>
        </p:nvPicPr>
        <p:blipFill>
          <a:blip r:embed="rId6"/>
          <a:stretch/>
        </p:blipFill>
        <p:spPr>
          <a:xfrm>
            <a:off x="249120" y="4209120"/>
            <a:ext cx="649440" cy="649440"/>
          </a:xfrm>
          <a:prstGeom prst="rect">
            <a:avLst/>
          </a:prstGeom>
          <a:ln w="0">
            <a:noFill/>
          </a:ln>
        </p:spPr>
      </p:pic>
      <p:pic>
        <p:nvPicPr>
          <p:cNvPr id="531" name="" descr=""/>
          <p:cNvPicPr/>
          <p:nvPr/>
        </p:nvPicPr>
        <p:blipFill>
          <a:blip r:embed="rId7"/>
          <a:stretch/>
        </p:blipFill>
        <p:spPr>
          <a:xfrm>
            <a:off x="180000" y="762840"/>
            <a:ext cx="2878560" cy="3838320"/>
          </a:xfrm>
          <a:prstGeom prst="rect">
            <a:avLst/>
          </a:prstGeom>
          <a:ln w="0">
            <a:noFill/>
          </a:ln>
        </p:spPr>
      </p:pic>
      <p:sp>
        <p:nvSpPr>
          <p:cNvPr id="532" name=""/>
          <p:cNvSpPr/>
          <p:nvPr/>
        </p:nvSpPr>
        <p:spPr>
          <a:xfrm>
            <a:off x="2880000" y="3600000"/>
            <a:ext cx="540000" cy="360"/>
          </a:xfrm>
          <a:custGeom>
            <a:avLst/>
            <a:gdLst/>
            <a:ahLst/>
            <a:rect l="0" t="0" r="r" b="b"/>
            <a:pathLst>
              <a:path fill="none" w="1500" h="1">
                <a:moveTo>
                  <a:pt x="0" y="0"/>
                </a:moveTo>
                <a:lnTo>
                  <a:pt x="1500" y="1"/>
                </a:lnTo>
              </a:path>
            </a:pathLst>
          </a:cu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33" name=""/>
          <p:cNvSpPr/>
          <p:nvPr/>
        </p:nvSpPr>
        <p:spPr>
          <a:xfrm>
            <a:off x="2700000" y="3060000"/>
            <a:ext cx="720000" cy="360"/>
          </a:xfrm>
          <a:custGeom>
            <a:avLst/>
            <a:gdLst/>
            <a:ahLst/>
            <a:rect l="0" t="0" r="r" b="b"/>
            <a:pathLst>
              <a:path fill="none" w="2000" h="1">
                <a:moveTo>
                  <a:pt x="0" y="0"/>
                </a:moveTo>
                <a:lnTo>
                  <a:pt x="2000" y="1"/>
                </a:lnTo>
              </a:path>
            </a:pathLst>
          </a:cu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34" name=""/>
          <p:cNvSpPr/>
          <p:nvPr/>
        </p:nvSpPr>
        <p:spPr>
          <a:xfrm>
            <a:off x="2700000" y="2340000"/>
            <a:ext cx="720000" cy="360"/>
          </a:xfrm>
          <a:custGeom>
            <a:avLst/>
            <a:gdLst/>
            <a:ahLst/>
            <a:rect l="0" t="0" r="r" b="b"/>
            <a:pathLst>
              <a:path fill="none" w="2000" h="1">
                <a:moveTo>
                  <a:pt x="0" y="0"/>
                </a:moveTo>
                <a:lnTo>
                  <a:pt x="2000" y="1"/>
                </a:lnTo>
              </a:path>
            </a:pathLst>
          </a:cu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35" name=""/>
          <p:cNvSpPr/>
          <p:nvPr/>
        </p:nvSpPr>
        <p:spPr>
          <a:xfrm>
            <a:off x="2700000" y="1800000"/>
            <a:ext cx="720000" cy="360"/>
          </a:xfrm>
          <a:custGeom>
            <a:avLst/>
            <a:gdLst/>
            <a:ahLst/>
            <a:rect l="0" t="0" r="r" b="b"/>
            <a:pathLst>
              <a:path fill="none" w="2000" h="1">
                <a:moveTo>
                  <a:pt x="0" y="0"/>
                </a:moveTo>
                <a:lnTo>
                  <a:pt x="2000" y="1"/>
                </a:lnTo>
              </a:path>
            </a:pathLst>
          </a:custGeom>
          <a:ln w="3816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36" name=""/>
          <p:cNvSpPr/>
          <p:nvPr/>
        </p:nvSpPr>
        <p:spPr>
          <a:xfrm>
            <a:off x="3420000" y="3433680"/>
            <a:ext cx="143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Vzorka č.1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37" name=""/>
          <p:cNvSpPr/>
          <p:nvPr/>
        </p:nvSpPr>
        <p:spPr>
          <a:xfrm>
            <a:off x="3420000" y="2893680"/>
            <a:ext cx="12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Vzorka č.2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38" name=""/>
          <p:cNvSpPr/>
          <p:nvPr/>
        </p:nvSpPr>
        <p:spPr>
          <a:xfrm>
            <a:off x="3420000" y="2173680"/>
            <a:ext cx="143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Vzorka č.3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39" name=""/>
          <p:cNvSpPr/>
          <p:nvPr/>
        </p:nvSpPr>
        <p:spPr>
          <a:xfrm>
            <a:off x="3420000" y="1633680"/>
            <a:ext cx="161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Vzorka č.4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540" name="" descr=""/>
          <p:cNvPicPr/>
          <p:nvPr/>
        </p:nvPicPr>
        <p:blipFill>
          <a:blip r:embed="rId8"/>
          <a:srcRect l="0" t="28944" r="0" b="13301"/>
          <a:stretch/>
        </p:blipFill>
        <p:spPr>
          <a:xfrm>
            <a:off x="4863960" y="720000"/>
            <a:ext cx="3234600" cy="2490840"/>
          </a:xfrm>
          <a:prstGeom prst="rect">
            <a:avLst/>
          </a:prstGeom>
          <a:ln w="0">
            <a:noFill/>
          </a:ln>
        </p:spPr>
      </p:pic>
      <p:sp>
        <p:nvSpPr>
          <p:cNvPr id="541" name=""/>
          <p:cNvSpPr/>
          <p:nvPr/>
        </p:nvSpPr>
        <p:spPr>
          <a:xfrm>
            <a:off x="3240000" y="193680"/>
            <a:ext cx="89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NaOH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42" name=""/>
          <p:cNvSpPr/>
          <p:nvPr/>
        </p:nvSpPr>
        <p:spPr>
          <a:xfrm>
            <a:off x="2700000" y="540000"/>
            <a:ext cx="900000" cy="886320"/>
          </a:xfrm>
          <a:custGeom>
            <a:avLst/>
            <a:gdLst/>
            <a:ahLst/>
            <a:rect l="0" t="0" r="r" b="b"/>
            <a:pathLst>
              <a:path fill="none" w="2500" h="2462">
                <a:moveTo>
                  <a:pt x="0" y="2462"/>
                </a:moveTo>
                <a:lnTo>
                  <a:pt x="2500" y="0"/>
                </a:lnTo>
              </a:path>
            </a:pathLst>
          </a:cu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43" name=""/>
          <p:cNvSpPr/>
          <p:nvPr/>
        </p:nvSpPr>
        <p:spPr>
          <a:xfrm>
            <a:off x="2340000" y="540000"/>
            <a:ext cx="180000" cy="900000"/>
          </a:xfrm>
          <a:custGeom>
            <a:avLst/>
            <a:gdLst/>
            <a:ahLst/>
            <a:rect l="0" t="0" r="r" b="b"/>
            <a:pathLst>
              <a:path fill="none" w="500" h="2500">
                <a:moveTo>
                  <a:pt x="0" y="2500"/>
                </a:moveTo>
                <a:lnTo>
                  <a:pt x="500" y="0"/>
                </a:lnTo>
              </a:path>
            </a:pathLst>
          </a:cu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44" name=""/>
          <p:cNvSpPr/>
          <p:nvPr/>
        </p:nvSpPr>
        <p:spPr>
          <a:xfrm>
            <a:off x="1620000" y="360000"/>
            <a:ext cx="180000" cy="1080000"/>
          </a:xfrm>
          <a:custGeom>
            <a:avLst/>
            <a:gdLst/>
            <a:ahLst/>
            <a:rect l="0" t="0" r="r" b="b"/>
            <a:pathLst>
              <a:path fill="none" w="500" h="3000">
                <a:moveTo>
                  <a:pt x="500" y="3000"/>
                </a:moveTo>
                <a:lnTo>
                  <a:pt x="0" y="0"/>
                </a:lnTo>
              </a:path>
            </a:pathLst>
          </a:cu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45" name=""/>
          <p:cNvSpPr/>
          <p:nvPr/>
        </p:nvSpPr>
        <p:spPr>
          <a:xfrm>
            <a:off x="2160000" y="180000"/>
            <a:ext cx="71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NH</a:t>
            </a:r>
            <a:r>
              <a:rPr b="0" lang="sk-SK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46" name=""/>
          <p:cNvSpPr/>
          <p:nvPr/>
        </p:nvSpPr>
        <p:spPr>
          <a:xfrm>
            <a:off x="1080000" y="117720"/>
            <a:ext cx="10785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</a:t>
            </a:r>
            <a:r>
              <a:rPr b="0" lang="sk-SK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CO</a:t>
            </a:r>
            <a:r>
              <a:rPr b="0" lang="sk-SK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3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47" name=""/>
          <p:cNvSpPr/>
          <p:nvPr/>
        </p:nvSpPr>
        <p:spPr>
          <a:xfrm>
            <a:off x="540000" y="540000"/>
            <a:ext cx="12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Na</a:t>
            </a:r>
            <a:r>
              <a:rPr b="0" lang="sk-SK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HPO</a:t>
            </a:r>
            <a:r>
              <a:rPr b="0" lang="sk-SK" sz="1800" spc="-1" strike="noStrike" baseline="-800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48" name=""/>
          <p:cNvSpPr/>
          <p:nvPr/>
        </p:nvSpPr>
        <p:spPr>
          <a:xfrm>
            <a:off x="1080000" y="762840"/>
            <a:ext cx="360" cy="677160"/>
          </a:xfrm>
          <a:custGeom>
            <a:avLst/>
            <a:gdLst/>
            <a:ahLst/>
            <a:rect l="0" t="0" r="r" b="b"/>
            <a:pathLst>
              <a:path fill="none" w="1" h="1881">
                <a:moveTo>
                  <a:pt x="0" y="1881"/>
                </a:moveTo>
                <a:lnTo>
                  <a:pt x="1" y="0"/>
                </a:lnTo>
              </a:path>
            </a:pathLst>
          </a:cu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49" name=""/>
          <p:cNvSpPr/>
          <p:nvPr/>
        </p:nvSpPr>
        <p:spPr>
          <a:xfrm>
            <a:off x="360000" y="540000"/>
            <a:ext cx="180000" cy="900000"/>
          </a:xfrm>
          <a:custGeom>
            <a:avLst/>
            <a:gdLst/>
            <a:ahLst/>
            <a:rect l="0" t="0" r="r" b="b"/>
            <a:pathLst>
              <a:path fill="none" w="500" h="2500">
                <a:moveTo>
                  <a:pt x="500" y="2500"/>
                </a:moveTo>
                <a:lnTo>
                  <a:pt x="0" y="0"/>
                </a:lnTo>
              </a:path>
            </a:pathLst>
          </a:custGeom>
          <a:ln w="19080">
            <a:solidFill>
              <a:srgbClr val="000000"/>
            </a:solidFill>
            <a:round/>
            <a:tailEnd len="med" type="triangle" w="med"/>
          </a:ln>
        </p:spPr>
      </p:sp>
      <p:sp>
        <p:nvSpPr>
          <p:cNvPr id="550" name=""/>
          <p:cNvSpPr/>
          <p:nvPr/>
        </p:nvSpPr>
        <p:spPr>
          <a:xfrm>
            <a:off x="180000" y="180000"/>
            <a:ext cx="89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KI</a:t>
            </a:r>
            <a:endParaRPr b="0" lang="sk-SK" sz="1800" spc="-1" strike="noStrike">
              <a:latin typeface="Arial"/>
            </a:endParaRPr>
          </a:p>
        </p:txBody>
      </p:sp>
      <p:grpSp>
        <p:nvGrpSpPr>
          <p:cNvPr id="551" name="Google Shape;2672;p 3"/>
          <p:cNvGrpSpPr/>
          <p:nvPr/>
        </p:nvGrpSpPr>
        <p:grpSpPr>
          <a:xfrm>
            <a:off x="8640000" y="3154320"/>
            <a:ext cx="411120" cy="444240"/>
            <a:chOff x="8640000" y="3154320"/>
            <a:chExt cx="411120" cy="444240"/>
          </a:xfrm>
        </p:grpSpPr>
        <p:sp>
          <p:nvSpPr>
            <p:cNvPr id="552" name="Google Shape;2673;p 3"/>
            <p:cNvSpPr/>
            <p:nvPr/>
          </p:nvSpPr>
          <p:spPr>
            <a:xfrm>
              <a:off x="8664840" y="3276360"/>
              <a:ext cx="140760" cy="73440"/>
            </a:xfrm>
            <a:custGeom>
              <a:avLst/>
              <a:gdLst/>
              <a:ahLst/>
              <a:rect l="l" t="t" r="r" b="b"/>
              <a:pathLst>
                <a:path w="3835" h="2025">
                  <a:moveTo>
                    <a:pt x="1453" y="0"/>
                  </a:moveTo>
                  <a:cubicBezTo>
                    <a:pt x="1167" y="0"/>
                    <a:pt x="953" y="191"/>
                    <a:pt x="953" y="476"/>
                  </a:cubicBezTo>
                  <a:lnTo>
                    <a:pt x="953" y="595"/>
                  </a:lnTo>
                  <a:cubicBezTo>
                    <a:pt x="596" y="643"/>
                    <a:pt x="334" y="953"/>
                    <a:pt x="334" y="1310"/>
                  </a:cubicBezTo>
                  <a:cubicBezTo>
                    <a:pt x="334" y="1381"/>
                    <a:pt x="334" y="1453"/>
                    <a:pt x="358" y="1500"/>
                  </a:cubicBezTo>
                  <a:cubicBezTo>
                    <a:pt x="167" y="1572"/>
                    <a:pt x="0" y="1739"/>
                    <a:pt x="0" y="1977"/>
                  </a:cubicBezTo>
                  <a:lnTo>
                    <a:pt x="3835" y="2024"/>
                  </a:lnTo>
                  <a:cubicBezTo>
                    <a:pt x="3835" y="1477"/>
                    <a:pt x="3382" y="1024"/>
                    <a:pt x="2834" y="1024"/>
                  </a:cubicBezTo>
                  <a:cubicBezTo>
                    <a:pt x="2834" y="619"/>
                    <a:pt x="2501" y="286"/>
                    <a:pt x="2096" y="286"/>
                  </a:cubicBezTo>
                  <a:cubicBezTo>
                    <a:pt x="2048" y="286"/>
                    <a:pt x="1953" y="286"/>
                    <a:pt x="1882" y="310"/>
                  </a:cubicBezTo>
                  <a:cubicBezTo>
                    <a:pt x="1834" y="143"/>
                    <a:pt x="1644" y="0"/>
                    <a:pt x="1453" y="0"/>
                  </a:cubicBezTo>
                  <a:close/>
                </a:path>
              </a:pathLst>
            </a:custGeom>
            <a:solidFill>
              <a:srgbClr val="05d5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Google Shape;2674;p 3"/>
            <p:cNvSpPr/>
            <p:nvPr/>
          </p:nvSpPr>
          <p:spPr>
            <a:xfrm>
              <a:off x="8700120" y="3277080"/>
              <a:ext cx="104400" cy="73440"/>
            </a:xfrm>
            <a:custGeom>
              <a:avLst/>
              <a:gdLst/>
              <a:ahLst/>
              <a:rect l="l" t="t" r="r" b="b"/>
              <a:pathLst>
                <a:path w="2858" h="2026">
                  <a:moveTo>
                    <a:pt x="476" y="1"/>
                  </a:moveTo>
                  <a:cubicBezTo>
                    <a:pt x="238" y="1"/>
                    <a:pt x="71" y="144"/>
                    <a:pt x="0" y="358"/>
                  </a:cubicBezTo>
                  <a:cubicBezTo>
                    <a:pt x="48" y="382"/>
                    <a:pt x="71" y="382"/>
                    <a:pt x="71" y="382"/>
                  </a:cubicBezTo>
                  <a:cubicBezTo>
                    <a:pt x="214" y="382"/>
                    <a:pt x="381" y="477"/>
                    <a:pt x="452" y="596"/>
                  </a:cubicBezTo>
                  <a:cubicBezTo>
                    <a:pt x="514" y="637"/>
                    <a:pt x="558" y="696"/>
                    <a:pt x="630" y="696"/>
                  </a:cubicBezTo>
                  <a:cubicBezTo>
                    <a:pt x="642" y="696"/>
                    <a:pt x="654" y="695"/>
                    <a:pt x="667" y="692"/>
                  </a:cubicBezTo>
                  <a:lnTo>
                    <a:pt x="738" y="692"/>
                  </a:lnTo>
                  <a:cubicBezTo>
                    <a:pt x="1095" y="692"/>
                    <a:pt x="1357" y="930"/>
                    <a:pt x="1429" y="1239"/>
                  </a:cubicBezTo>
                  <a:cubicBezTo>
                    <a:pt x="1477" y="1335"/>
                    <a:pt x="1524" y="1382"/>
                    <a:pt x="1643" y="1430"/>
                  </a:cubicBezTo>
                  <a:cubicBezTo>
                    <a:pt x="1977" y="1477"/>
                    <a:pt x="2239" y="1716"/>
                    <a:pt x="2358" y="2025"/>
                  </a:cubicBezTo>
                  <a:lnTo>
                    <a:pt x="2858" y="2025"/>
                  </a:lnTo>
                  <a:cubicBezTo>
                    <a:pt x="2858" y="1477"/>
                    <a:pt x="2429" y="1049"/>
                    <a:pt x="1881" y="1049"/>
                  </a:cubicBezTo>
                  <a:cubicBezTo>
                    <a:pt x="1881" y="620"/>
                    <a:pt x="1548" y="287"/>
                    <a:pt x="1143" y="287"/>
                  </a:cubicBezTo>
                  <a:cubicBezTo>
                    <a:pt x="1072" y="287"/>
                    <a:pt x="1000" y="287"/>
                    <a:pt x="929" y="334"/>
                  </a:cubicBezTo>
                  <a:cubicBezTo>
                    <a:pt x="881" y="144"/>
                    <a:pt x="691" y="1"/>
                    <a:pt x="476" y="1"/>
                  </a:cubicBezTo>
                  <a:close/>
                </a:path>
              </a:pathLst>
            </a:custGeom>
            <a:solidFill>
              <a:srgbClr val="02ae6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Google Shape;2675;p 3"/>
            <p:cNvSpPr/>
            <p:nvPr/>
          </p:nvSpPr>
          <p:spPr>
            <a:xfrm>
              <a:off x="8640000" y="3396600"/>
              <a:ext cx="406080" cy="165600"/>
            </a:xfrm>
            <a:custGeom>
              <a:avLst/>
              <a:gdLst/>
              <a:ahLst/>
              <a:rect l="l" t="t" r="r" b="b"/>
              <a:pathLst>
                <a:path w="10980" h="4502">
                  <a:moveTo>
                    <a:pt x="1" y="1"/>
                  </a:moveTo>
                  <a:cubicBezTo>
                    <a:pt x="1" y="1906"/>
                    <a:pt x="1001" y="3525"/>
                    <a:pt x="2501" y="4502"/>
                  </a:cubicBezTo>
                  <a:lnTo>
                    <a:pt x="8479" y="4502"/>
                  </a:lnTo>
                  <a:cubicBezTo>
                    <a:pt x="9979" y="3573"/>
                    <a:pt x="10979" y="1906"/>
                    <a:pt x="10979" y="1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Google Shape;2676;p 3"/>
            <p:cNvSpPr/>
            <p:nvPr/>
          </p:nvSpPr>
          <p:spPr>
            <a:xfrm>
              <a:off x="8732880" y="3564000"/>
              <a:ext cx="220320" cy="34560"/>
            </a:xfrm>
            <a:custGeom>
              <a:avLst/>
              <a:gdLst/>
              <a:ahLst/>
              <a:rect l="l" t="t" r="r" b="b"/>
              <a:pathLst>
                <a:path w="5978" h="978">
                  <a:moveTo>
                    <a:pt x="0" y="1"/>
                  </a:moveTo>
                  <a:lnTo>
                    <a:pt x="0" y="739"/>
                  </a:lnTo>
                  <a:cubicBezTo>
                    <a:pt x="0" y="882"/>
                    <a:pt x="119" y="977"/>
                    <a:pt x="238" y="977"/>
                  </a:cubicBezTo>
                  <a:lnTo>
                    <a:pt x="5739" y="977"/>
                  </a:lnTo>
                  <a:cubicBezTo>
                    <a:pt x="5882" y="977"/>
                    <a:pt x="5978" y="858"/>
                    <a:pt x="5978" y="739"/>
                  </a:cubicBezTo>
                  <a:lnTo>
                    <a:pt x="5978" y="1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Google Shape;2677;p 3"/>
            <p:cNvSpPr/>
            <p:nvPr/>
          </p:nvSpPr>
          <p:spPr>
            <a:xfrm>
              <a:off x="8921520" y="3564000"/>
              <a:ext cx="31680" cy="34560"/>
            </a:xfrm>
            <a:custGeom>
              <a:avLst/>
              <a:gdLst/>
              <a:ahLst/>
              <a:rect l="l" t="t" r="r" b="b"/>
              <a:pathLst>
                <a:path w="906" h="978">
                  <a:moveTo>
                    <a:pt x="239" y="1"/>
                  </a:moveTo>
                  <a:lnTo>
                    <a:pt x="239" y="739"/>
                  </a:lnTo>
                  <a:cubicBezTo>
                    <a:pt x="239" y="882"/>
                    <a:pt x="144" y="977"/>
                    <a:pt x="1" y="977"/>
                  </a:cubicBezTo>
                  <a:lnTo>
                    <a:pt x="667" y="977"/>
                  </a:lnTo>
                  <a:cubicBezTo>
                    <a:pt x="810" y="977"/>
                    <a:pt x="906" y="858"/>
                    <a:pt x="906" y="739"/>
                  </a:cubicBezTo>
                  <a:lnTo>
                    <a:pt x="906" y="1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Google Shape;2678;p 3"/>
            <p:cNvSpPr/>
            <p:nvPr/>
          </p:nvSpPr>
          <p:spPr>
            <a:xfrm>
              <a:off x="8640000" y="3351600"/>
              <a:ext cx="406800" cy="43200"/>
            </a:xfrm>
            <a:custGeom>
              <a:avLst/>
              <a:gdLst/>
              <a:ahLst/>
              <a:rect l="l" t="t" r="r" b="b"/>
              <a:pathLst>
                <a:path w="11003" h="1215">
                  <a:moveTo>
                    <a:pt x="239" y="0"/>
                  </a:moveTo>
                  <a:cubicBezTo>
                    <a:pt x="120" y="0"/>
                    <a:pt x="1" y="119"/>
                    <a:pt x="1" y="238"/>
                  </a:cubicBezTo>
                  <a:lnTo>
                    <a:pt x="1" y="1215"/>
                  </a:lnTo>
                  <a:lnTo>
                    <a:pt x="11003" y="1215"/>
                  </a:lnTo>
                  <a:lnTo>
                    <a:pt x="11003" y="238"/>
                  </a:lnTo>
                  <a:cubicBezTo>
                    <a:pt x="10979" y="119"/>
                    <a:pt x="10884" y="0"/>
                    <a:pt x="10765" y="0"/>
                  </a:cubicBez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Google Shape;2679;p 3"/>
            <p:cNvSpPr/>
            <p:nvPr/>
          </p:nvSpPr>
          <p:spPr>
            <a:xfrm>
              <a:off x="8914320" y="3396600"/>
              <a:ext cx="132840" cy="165600"/>
            </a:xfrm>
            <a:custGeom>
              <a:avLst/>
              <a:gdLst/>
              <a:ahLst/>
              <a:rect l="l" t="t" r="r" b="b"/>
              <a:pathLst>
                <a:path w="3620" h="4502">
                  <a:moveTo>
                    <a:pt x="2501" y="1"/>
                  </a:moveTo>
                  <a:cubicBezTo>
                    <a:pt x="2501" y="1906"/>
                    <a:pt x="1477" y="3525"/>
                    <a:pt x="0" y="4502"/>
                  </a:cubicBezTo>
                  <a:lnTo>
                    <a:pt x="1119" y="4502"/>
                  </a:lnTo>
                  <a:cubicBezTo>
                    <a:pt x="2620" y="3573"/>
                    <a:pt x="3620" y="1906"/>
                    <a:pt x="3620" y="1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Google Shape;2680;p 3"/>
            <p:cNvSpPr/>
            <p:nvPr/>
          </p:nvSpPr>
          <p:spPr>
            <a:xfrm>
              <a:off x="9007200" y="3351600"/>
              <a:ext cx="39960" cy="43200"/>
            </a:xfrm>
            <a:custGeom>
              <a:avLst/>
              <a:gdLst/>
              <a:ahLst/>
              <a:rect l="l" t="t" r="r" b="b"/>
              <a:pathLst>
                <a:path w="1120" h="1215">
                  <a:moveTo>
                    <a:pt x="1" y="0"/>
                  </a:moveTo>
                  <a:lnTo>
                    <a:pt x="1" y="1215"/>
                  </a:lnTo>
                  <a:lnTo>
                    <a:pt x="1120" y="1215"/>
                  </a:lnTo>
                  <a:lnTo>
                    <a:pt x="1120" y="238"/>
                  </a:lnTo>
                  <a:cubicBezTo>
                    <a:pt x="1120" y="119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Google Shape;2681;p 3"/>
            <p:cNvSpPr/>
            <p:nvPr/>
          </p:nvSpPr>
          <p:spPr>
            <a:xfrm>
              <a:off x="8893800" y="3154320"/>
              <a:ext cx="157320" cy="195480"/>
            </a:xfrm>
            <a:custGeom>
              <a:avLst/>
              <a:gdLst/>
              <a:ahLst/>
              <a:rect l="l" t="t" r="r" b="b"/>
              <a:pathLst>
                <a:path w="4287" h="5314">
                  <a:moveTo>
                    <a:pt x="3199" y="0"/>
                  </a:moveTo>
                  <a:cubicBezTo>
                    <a:pt x="2829" y="0"/>
                    <a:pt x="2465" y="207"/>
                    <a:pt x="2310" y="550"/>
                  </a:cubicBezTo>
                  <a:cubicBezTo>
                    <a:pt x="2144" y="836"/>
                    <a:pt x="2191" y="1170"/>
                    <a:pt x="2334" y="1432"/>
                  </a:cubicBezTo>
                  <a:lnTo>
                    <a:pt x="0" y="5313"/>
                  </a:lnTo>
                  <a:lnTo>
                    <a:pt x="2025" y="5313"/>
                  </a:lnTo>
                  <a:lnTo>
                    <a:pt x="3382" y="1932"/>
                  </a:lnTo>
                  <a:cubicBezTo>
                    <a:pt x="3644" y="1884"/>
                    <a:pt x="3906" y="1694"/>
                    <a:pt x="4049" y="1408"/>
                  </a:cubicBezTo>
                  <a:cubicBezTo>
                    <a:pt x="4287" y="931"/>
                    <a:pt x="4096" y="336"/>
                    <a:pt x="3620" y="98"/>
                  </a:cubicBezTo>
                  <a:cubicBezTo>
                    <a:pt x="3487" y="31"/>
                    <a:pt x="3343" y="0"/>
                    <a:pt x="3199" y="0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Google Shape;2682;p 3"/>
            <p:cNvSpPr/>
            <p:nvPr/>
          </p:nvSpPr>
          <p:spPr>
            <a:xfrm>
              <a:off x="8946000" y="3154320"/>
              <a:ext cx="105120" cy="195480"/>
            </a:xfrm>
            <a:custGeom>
              <a:avLst/>
              <a:gdLst/>
              <a:ahLst/>
              <a:rect l="l" t="t" r="r" b="b"/>
              <a:pathLst>
                <a:path w="2882" h="5312">
                  <a:moveTo>
                    <a:pt x="1929" y="1"/>
                  </a:moveTo>
                  <a:cubicBezTo>
                    <a:pt x="2239" y="310"/>
                    <a:pt x="2358" y="739"/>
                    <a:pt x="2144" y="1144"/>
                  </a:cubicBezTo>
                  <a:cubicBezTo>
                    <a:pt x="2025" y="1406"/>
                    <a:pt x="1787" y="1572"/>
                    <a:pt x="1548" y="1644"/>
                  </a:cubicBezTo>
                  <a:cubicBezTo>
                    <a:pt x="1501" y="1668"/>
                    <a:pt x="1429" y="1692"/>
                    <a:pt x="1406" y="1787"/>
                  </a:cubicBezTo>
                  <a:lnTo>
                    <a:pt x="0" y="5311"/>
                  </a:lnTo>
                  <a:lnTo>
                    <a:pt x="620" y="5311"/>
                  </a:lnTo>
                  <a:lnTo>
                    <a:pt x="1977" y="1930"/>
                  </a:lnTo>
                  <a:cubicBezTo>
                    <a:pt x="2263" y="1882"/>
                    <a:pt x="2525" y="1692"/>
                    <a:pt x="2691" y="1382"/>
                  </a:cubicBezTo>
                  <a:cubicBezTo>
                    <a:pt x="2882" y="906"/>
                    <a:pt x="2691" y="334"/>
                    <a:pt x="2215" y="96"/>
                  </a:cubicBezTo>
                  <a:lnTo>
                    <a:pt x="1929" y="1"/>
                  </a:ln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62" name="Google Shape;2374;p 1"/>
          <p:cNvGrpSpPr/>
          <p:nvPr/>
        </p:nvGrpSpPr>
        <p:grpSpPr>
          <a:xfrm>
            <a:off x="4775400" y="3694320"/>
            <a:ext cx="443160" cy="444240"/>
            <a:chOff x="4775400" y="3694320"/>
            <a:chExt cx="443160" cy="444240"/>
          </a:xfrm>
        </p:grpSpPr>
        <p:sp>
          <p:nvSpPr>
            <p:cNvPr id="563" name="Google Shape;2375;p 1"/>
            <p:cNvSpPr/>
            <p:nvPr/>
          </p:nvSpPr>
          <p:spPr>
            <a:xfrm>
              <a:off x="4775400" y="3694320"/>
              <a:ext cx="197280" cy="197280"/>
            </a:xfrm>
            <a:custGeom>
              <a:avLst/>
              <a:gdLst/>
              <a:ahLst/>
              <a:rect l="l" t="t" r="r" b="b"/>
              <a:pathLst>
                <a:path w="5359" h="5359">
                  <a:moveTo>
                    <a:pt x="239" y="0"/>
                  </a:moveTo>
                  <a:cubicBezTo>
                    <a:pt x="120" y="0"/>
                    <a:pt x="1" y="119"/>
                    <a:pt x="1" y="238"/>
                  </a:cubicBezTo>
                  <a:lnTo>
                    <a:pt x="1" y="5120"/>
                  </a:lnTo>
                  <a:cubicBezTo>
                    <a:pt x="1" y="5239"/>
                    <a:pt x="120" y="5359"/>
                    <a:pt x="239" y="5359"/>
                  </a:cubicBezTo>
                  <a:lnTo>
                    <a:pt x="5121" y="5359"/>
                  </a:lnTo>
                  <a:cubicBezTo>
                    <a:pt x="5240" y="5359"/>
                    <a:pt x="5359" y="5239"/>
                    <a:pt x="5359" y="5120"/>
                  </a:cubicBezTo>
                  <a:lnTo>
                    <a:pt x="5359" y="238"/>
                  </a:lnTo>
                  <a:cubicBezTo>
                    <a:pt x="5359" y="119"/>
                    <a:pt x="5240" y="0"/>
                    <a:pt x="5121" y="0"/>
                  </a:cubicBez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Google Shape;2376;p 1"/>
            <p:cNvSpPr/>
            <p:nvPr/>
          </p:nvSpPr>
          <p:spPr>
            <a:xfrm>
              <a:off x="4953960" y="3694320"/>
              <a:ext cx="16920" cy="197280"/>
            </a:xfrm>
            <a:custGeom>
              <a:avLst/>
              <a:gdLst/>
              <a:ahLst/>
              <a:rect l="l" t="t" r="r" b="b"/>
              <a:pathLst>
                <a:path w="501" h="5359">
                  <a:moveTo>
                    <a:pt x="0" y="0"/>
                  </a:moveTo>
                  <a:lnTo>
                    <a:pt x="0" y="5359"/>
                  </a:lnTo>
                  <a:lnTo>
                    <a:pt x="262" y="5359"/>
                  </a:lnTo>
                  <a:cubicBezTo>
                    <a:pt x="381" y="5359"/>
                    <a:pt x="500" y="5239"/>
                    <a:pt x="500" y="5120"/>
                  </a:cubicBezTo>
                  <a:lnTo>
                    <a:pt x="500" y="238"/>
                  </a:lnTo>
                  <a:cubicBezTo>
                    <a:pt x="500" y="119"/>
                    <a:pt x="381" y="0"/>
                    <a:pt x="262" y="0"/>
                  </a:cubicBezTo>
                  <a:close/>
                </a:path>
              </a:pathLst>
            </a:custGeom>
            <a:solidFill>
              <a:srgbClr val="fc9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Google Shape;2377;p 1"/>
            <p:cNvSpPr/>
            <p:nvPr/>
          </p:nvSpPr>
          <p:spPr>
            <a:xfrm>
              <a:off x="5020560" y="3694320"/>
              <a:ext cx="198000" cy="197280"/>
            </a:xfrm>
            <a:custGeom>
              <a:avLst/>
              <a:gdLst/>
              <a:ahLst/>
              <a:rect l="l" t="t" r="r" b="b"/>
              <a:pathLst>
                <a:path w="5383" h="5359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5120"/>
                  </a:lnTo>
                  <a:cubicBezTo>
                    <a:pt x="0" y="5239"/>
                    <a:pt x="119" y="5359"/>
                    <a:pt x="238" y="5359"/>
                  </a:cubicBezTo>
                  <a:lnTo>
                    <a:pt x="5144" y="5359"/>
                  </a:lnTo>
                  <a:cubicBezTo>
                    <a:pt x="5263" y="5359"/>
                    <a:pt x="5382" y="5239"/>
                    <a:pt x="5358" y="5120"/>
                  </a:cubicBezTo>
                  <a:lnTo>
                    <a:pt x="5358" y="238"/>
                  </a:lnTo>
                  <a:cubicBezTo>
                    <a:pt x="5358" y="119"/>
                    <a:pt x="5239" y="0"/>
                    <a:pt x="5120" y="0"/>
                  </a:cubicBez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Google Shape;2378;p 1"/>
            <p:cNvSpPr/>
            <p:nvPr/>
          </p:nvSpPr>
          <p:spPr>
            <a:xfrm>
              <a:off x="5200920" y="3694320"/>
              <a:ext cx="16920" cy="197280"/>
            </a:xfrm>
            <a:custGeom>
              <a:avLst/>
              <a:gdLst/>
              <a:ahLst/>
              <a:rect l="l" t="t" r="r" b="b"/>
              <a:pathLst>
                <a:path w="501" h="5359">
                  <a:moveTo>
                    <a:pt x="0" y="0"/>
                  </a:moveTo>
                  <a:lnTo>
                    <a:pt x="0" y="5359"/>
                  </a:lnTo>
                  <a:lnTo>
                    <a:pt x="262" y="5359"/>
                  </a:lnTo>
                  <a:cubicBezTo>
                    <a:pt x="381" y="5359"/>
                    <a:pt x="500" y="5239"/>
                    <a:pt x="500" y="5120"/>
                  </a:cubicBezTo>
                  <a:lnTo>
                    <a:pt x="500" y="238"/>
                  </a:lnTo>
                  <a:cubicBezTo>
                    <a:pt x="500" y="119"/>
                    <a:pt x="381" y="0"/>
                    <a:pt x="262" y="0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Google Shape;2379;p 1"/>
            <p:cNvSpPr/>
            <p:nvPr/>
          </p:nvSpPr>
          <p:spPr>
            <a:xfrm>
              <a:off x="4775400" y="3940200"/>
              <a:ext cx="197280" cy="198000"/>
            </a:xfrm>
            <a:custGeom>
              <a:avLst/>
              <a:gdLst/>
              <a:ahLst/>
              <a:rect l="l" t="t" r="r" b="b"/>
              <a:pathLst>
                <a:path w="5359" h="5383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5145"/>
                  </a:lnTo>
                  <a:cubicBezTo>
                    <a:pt x="1" y="5264"/>
                    <a:pt x="120" y="5383"/>
                    <a:pt x="239" y="5383"/>
                  </a:cubicBezTo>
                  <a:lnTo>
                    <a:pt x="5121" y="5383"/>
                  </a:lnTo>
                  <a:cubicBezTo>
                    <a:pt x="5240" y="5383"/>
                    <a:pt x="5359" y="5264"/>
                    <a:pt x="5359" y="5121"/>
                  </a:cubicBezTo>
                  <a:lnTo>
                    <a:pt x="5359" y="239"/>
                  </a:lnTo>
                  <a:cubicBezTo>
                    <a:pt x="5359" y="120"/>
                    <a:pt x="5240" y="1"/>
                    <a:pt x="5121" y="1"/>
                  </a:cubicBezTo>
                  <a:close/>
                </a:path>
              </a:pathLst>
            </a:custGeom>
            <a:solidFill>
              <a:srgbClr val="05d5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Google Shape;2380;p 1"/>
            <p:cNvSpPr/>
            <p:nvPr/>
          </p:nvSpPr>
          <p:spPr>
            <a:xfrm>
              <a:off x="4953960" y="3941280"/>
              <a:ext cx="16920" cy="197280"/>
            </a:xfrm>
            <a:custGeom>
              <a:avLst/>
              <a:gdLst/>
              <a:ahLst/>
              <a:rect l="l" t="t" r="r" b="b"/>
              <a:pathLst>
                <a:path w="501" h="5359">
                  <a:moveTo>
                    <a:pt x="0" y="1"/>
                  </a:moveTo>
                  <a:lnTo>
                    <a:pt x="0" y="5359"/>
                  </a:lnTo>
                  <a:lnTo>
                    <a:pt x="262" y="5359"/>
                  </a:lnTo>
                  <a:cubicBezTo>
                    <a:pt x="381" y="5359"/>
                    <a:pt x="500" y="5240"/>
                    <a:pt x="500" y="5121"/>
                  </a:cubicBezTo>
                  <a:lnTo>
                    <a:pt x="500" y="239"/>
                  </a:lnTo>
                  <a:cubicBezTo>
                    <a:pt x="500" y="120"/>
                    <a:pt x="381" y="1"/>
                    <a:pt x="262" y="1"/>
                  </a:cubicBezTo>
                  <a:close/>
                </a:path>
              </a:pathLst>
            </a:custGeom>
            <a:solidFill>
              <a:srgbClr val="02ae6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Google Shape;2381;p 1"/>
            <p:cNvSpPr/>
            <p:nvPr/>
          </p:nvSpPr>
          <p:spPr>
            <a:xfrm>
              <a:off x="5020560" y="3940200"/>
              <a:ext cx="198000" cy="198000"/>
            </a:xfrm>
            <a:custGeom>
              <a:avLst/>
              <a:gdLst/>
              <a:ahLst/>
              <a:rect l="l" t="t" r="r" b="b"/>
              <a:pathLst>
                <a:path w="5383" h="5383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5145"/>
                  </a:lnTo>
                  <a:cubicBezTo>
                    <a:pt x="0" y="5264"/>
                    <a:pt x="119" y="5383"/>
                    <a:pt x="238" y="5383"/>
                  </a:cubicBezTo>
                  <a:lnTo>
                    <a:pt x="5144" y="5383"/>
                  </a:lnTo>
                  <a:cubicBezTo>
                    <a:pt x="5263" y="5383"/>
                    <a:pt x="5382" y="5264"/>
                    <a:pt x="5358" y="5121"/>
                  </a:cubicBezTo>
                  <a:lnTo>
                    <a:pt x="5358" y="239"/>
                  </a:lnTo>
                  <a:cubicBezTo>
                    <a:pt x="5358" y="120"/>
                    <a:pt x="5239" y="1"/>
                    <a:pt x="5120" y="1"/>
                  </a:cubicBez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Google Shape;2382;p 1"/>
            <p:cNvSpPr/>
            <p:nvPr/>
          </p:nvSpPr>
          <p:spPr>
            <a:xfrm>
              <a:off x="5200920" y="3941280"/>
              <a:ext cx="16920" cy="197280"/>
            </a:xfrm>
            <a:custGeom>
              <a:avLst/>
              <a:gdLst/>
              <a:ahLst/>
              <a:rect l="l" t="t" r="r" b="b"/>
              <a:pathLst>
                <a:path w="501" h="5359">
                  <a:moveTo>
                    <a:pt x="0" y="1"/>
                  </a:moveTo>
                  <a:lnTo>
                    <a:pt x="0" y="5359"/>
                  </a:lnTo>
                  <a:lnTo>
                    <a:pt x="262" y="5359"/>
                  </a:lnTo>
                  <a:cubicBezTo>
                    <a:pt x="381" y="5359"/>
                    <a:pt x="500" y="5240"/>
                    <a:pt x="500" y="5121"/>
                  </a:cubicBezTo>
                  <a:lnTo>
                    <a:pt x="500" y="239"/>
                  </a:lnTo>
                  <a:cubicBezTo>
                    <a:pt x="500" y="120"/>
                    <a:pt x="381" y="1"/>
                    <a:pt x="262" y="1"/>
                  </a:cubicBez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Google Shape;2383;p 1"/>
            <p:cNvSpPr/>
            <p:nvPr/>
          </p:nvSpPr>
          <p:spPr>
            <a:xfrm>
              <a:off x="4808880" y="3844800"/>
              <a:ext cx="128160" cy="11520"/>
            </a:xfrm>
            <a:custGeom>
              <a:avLst/>
              <a:gdLst/>
              <a:ahLst/>
              <a:rect l="l" t="t" r="r" b="b"/>
              <a:pathLst>
                <a:path w="3502" h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311" y="358"/>
                  </a:lnTo>
                  <a:cubicBezTo>
                    <a:pt x="3430" y="358"/>
                    <a:pt x="3477" y="310"/>
                    <a:pt x="3501" y="191"/>
                  </a:cubicBezTo>
                  <a:cubicBezTo>
                    <a:pt x="3501" y="96"/>
                    <a:pt x="3406" y="1"/>
                    <a:pt x="3311" y="1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Google Shape;2384;p 1"/>
            <p:cNvSpPr/>
            <p:nvPr/>
          </p:nvSpPr>
          <p:spPr>
            <a:xfrm>
              <a:off x="5055840" y="3844800"/>
              <a:ext cx="127440" cy="11520"/>
            </a:xfrm>
            <a:custGeom>
              <a:avLst/>
              <a:gdLst/>
              <a:ahLst/>
              <a:rect l="l" t="t" r="r" b="b"/>
              <a:pathLst>
                <a:path w="3478" h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311" y="358"/>
                  </a:lnTo>
                  <a:cubicBezTo>
                    <a:pt x="3406" y="358"/>
                    <a:pt x="3478" y="310"/>
                    <a:pt x="3478" y="191"/>
                  </a:cubicBezTo>
                  <a:cubicBezTo>
                    <a:pt x="3478" y="96"/>
                    <a:pt x="3406" y="1"/>
                    <a:pt x="3311" y="1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Google Shape;2385;p 1"/>
            <p:cNvSpPr/>
            <p:nvPr/>
          </p:nvSpPr>
          <p:spPr>
            <a:xfrm>
              <a:off x="4808880" y="4091760"/>
              <a:ext cx="128160" cy="11520"/>
            </a:xfrm>
            <a:custGeom>
              <a:avLst/>
              <a:gdLst/>
              <a:ahLst/>
              <a:rect l="l" t="t" r="r" b="b"/>
              <a:pathLst>
                <a:path w="3502" h="359">
                  <a:moveTo>
                    <a:pt x="191" y="1"/>
                  </a:moveTo>
                  <a:cubicBezTo>
                    <a:pt x="96" y="1"/>
                    <a:pt x="1" y="96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311" y="358"/>
                  </a:lnTo>
                  <a:cubicBezTo>
                    <a:pt x="3430" y="358"/>
                    <a:pt x="3501" y="263"/>
                    <a:pt x="3501" y="168"/>
                  </a:cubicBezTo>
                  <a:cubicBezTo>
                    <a:pt x="3501" y="96"/>
                    <a:pt x="3406" y="1"/>
                    <a:pt x="3311" y="1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Google Shape;2386;p 1"/>
            <p:cNvSpPr/>
            <p:nvPr/>
          </p:nvSpPr>
          <p:spPr>
            <a:xfrm>
              <a:off x="4809960" y="3724560"/>
              <a:ext cx="66240" cy="101880"/>
            </a:xfrm>
            <a:custGeom>
              <a:avLst/>
              <a:gdLst/>
              <a:ahLst/>
              <a:rect l="l" t="t" r="r" b="b"/>
              <a:pathLst>
                <a:path w="1835" h="2787">
                  <a:moveTo>
                    <a:pt x="191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2620"/>
                  </a:lnTo>
                  <a:cubicBezTo>
                    <a:pt x="0" y="2715"/>
                    <a:pt x="96" y="2786"/>
                    <a:pt x="191" y="2786"/>
                  </a:cubicBezTo>
                  <a:cubicBezTo>
                    <a:pt x="286" y="2786"/>
                    <a:pt x="381" y="2691"/>
                    <a:pt x="381" y="2620"/>
                  </a:cubicBezTo>
                  <a:lnTo>
                    <a:pt x="381" y="1072"/>
                  </a:lnTo>
                  <a:lnTo>
                    <a:pt x="1477" y="2239"/>
                  </a:lnTo>
                  <a:lnTo>
                    <a:pt x="1477" y="2620"/>
                  </a:lnTo>
                  <a:cubicBezTo>
                    <a:pt x="1477" y="2715"/>
                    <a:pt x="1572" y="2786"/>
                    <a:pt x="1644" y="2786"/>
                  </a:cubicBezTo>
                  <a:cubicBezTo>
                    <a:pt x="1739" y="2786"/>
                    <a:pt x="1834" y="2715"/>
                    <a:pt x="1834" y="2620"/>
                  </a:cubicBezTo>
                  <a:lnTo>
                    <a:pt x="1834" y="167"/>
                  </a:lnTo>
                  <a:cubicBezTo>
                    <a:pt x="1834" y="48"/>
                    <a:pt x="1739" y="0"/>
                    <a:pt x="1644" y="0"/>
                  </a:cubicBezTo>
                  <a:cubicBezTo>
                    <a:pt x="1572" y="0"/>
                    <a:pt x="1477" y="95"/>
                    <a:pt x="1477" y="167"/>
                  </a:cubicBezTo>
                  <a:lnTo>
                    <a:pt x="1477" y="1691"/>
                  </a:lnTo>
                  <a:lnTo>
                    <a:pt x="381" y="524"/>
                  </a:lnTo>
                  <a:lnTo>
                    <a:pt x="381" y="167"/>
                  </a:lnTo>
                  <a:cubicBezTo>
                    <a:pt x="381" y="71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Google Shape;2387;p 1"/>
            <p:cNvSpPr/>
            <p:nvPr/>
          </p:nvSpPr>
          <p:spPr>
            <a:xfrm>
              <a:off x="4890240" y="3739320"/>
              <a:ext cx="47880" cy="84960"/>
            </a:xfrm>
            <a:custGeom>
              <a:avLst/>
              <a:gdLst/>
              <a:ahLst/>
              <a:rect l="l" t="t" r="r" b="b"/>
              <a:pathLst>
                <a:path w="1335" h="2335">
                  <a:moveTo>
                    <a:pt x="905" y="1382"/>
                  </a:moveTo>
                  <a:lnTo>
                    <a:pt x="905" y="1763"/>
                  </a:lnTo>
                  <a:lnTo>
                    <a:pt x="405" y="1858"/>
                  </a:lnTo>
                  <a:lnTo>
                    <a:pt x="334" y="1858"/>
                  </a:lnTo>
                  <a:cubicBezTo>
                    <a:pt x="334" y="1858"/>
                    <a:pt x="310" y="1835"/>
                    <a:pt x="310" y="1787"/>
                  </a:cubicBezTo>
                  <a:lnTo>
                    <a:pt x="310" y="1430"/>
                  </a:lnTo>
                  <a:cubicBezTo>
                    <a:pt x="310" y="1406"/>
                    <a:pt x="334" y="1382"/>
                    <a:pt x="381" y="1382"/>
                  </a:cubicBezTo>
                  <a:close/>
                  <a:moveTo>
                    <a:pt x="620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715"/>
                    <a:pt x="72" y="811"/>
                    <a:pt x="167" y="811"/>
                  </a:cubicBezTo>
                  <a:cubicBezTo>
                    <a:pt x="262" y="811"/>
                    <a:pt x="358" y="715"/>
                    <a:pt x="358" y="644"/>
                  </a:cubicBezTo>
                  <a:cubicBezTo>
                    <a:pt x="358" y="477"/>
                    <a:pt x="477" y="358"/>
                    <a:pt x="620" y="358"/>
                  </a:cubicBezTo>
                  <a:lnTo>
                    <a:pt x="691" y="358"/>
                  </a:lnTo>
                  <a:cubicBezTo>
                    <a:pt x="858" y="358"/>
                    <a:pt x="977" y="477"/>
                    <a:pt x="977" y="644"/>
                  </a:cubicBezTo>
                  <a:lnTo>
                    <a:pt x="977" y="1025"/>
                  </a:lnTo>
                  <a:lnTo>
                    <a:pt x="429" y="1025"/>
                  </a:lnTo>
                  <a:cubicBezTo>
                    <a:pt x="191" y="1025"/>
                    <a:pt x="24" y="1192"/>
                    <a:pt x="24" y="1430"/>
                  </a:cubicBezTo>
                  <a:lnTo>
                    <a:pt x="24" y="1787"/>
                  </a:lnTo>
                  <a:cubicBezTo>
                    <a:pt x="24" y="1906"/>
                    <a:pt x="72" y="2025"/>
                    <a:pt x="167" y="2120"/>
                  </a:cubicBezTo>
                  <a:cubicBezTo>
                    <a:pt x="262" y="2168"/>
                    <a:pt x="358" y="2216"/>
                    <a:pt x="429" y="2216"/>
                  </a:cubicBezTo>
                  <a:lnTo>
                    <a:pt x="501" y="2216"/>
                  </a:lnTo>
                  <a:lnTo>
                    <a:pt x="977" y="2144"/>
                  </a:lnTo>
                  <a:cubicBezTo>
                    <a:pt x="977" y="2239"/>
                    <a:pt x="1072" y="2335"/>
                    <a:pt x="1144" y="2335"/>
                  </a:cubicBezTo>
                  <a:cubicBezTo>
                    <a:pt x="1239" y="2335"/>
                    <a:pt x="1334" y="2239"/>
                    <a:pt x="1334" y="2144"/>
                  </a:cubicBezTo>
                  <a:lnTo>
                    <a:pt x="1334" y="644"/>
                  </a:lnTo>
                  <a:cubicBezTo>
                    <a:pt x="1286" y="310"/>
                    <a:pt x="1024" y="1"/>
                    <a:pt x="691" y="1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Google Shape;2388;p 1"/>
            <p:cNvSpPr/>
            <p:nvPr/>
          </p:nvSpPr>
          <p:spPr>
            <a:xfrm>
              <a:off x="5086800" y="3724560"/>
              <a:ext cx="65520" cy="101880"/>
            </a:xfrm>
            <a:custGeom>
              <a:avLst/>
              <a:gdLst/>
              <a:ahLst/>
              <a:rect l="l" t="t" r="r" b="b"/>
              <a:pathLst>
                <a:path w="1811" h="2787">
                  <a:moveTo>
                    <a:pt x="167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2620"/>
                  </a:lnTo>
                  <a:cubicBezTo>
                    <a:pt x="0" y="2715"/>
                    <a:pt x="96" y="2786"/>
                    <a:pt x="167" y="2786"/>
                  </a:cubicBezTo>
                  <a:cubicBezTo>
                    <a:pt x="262" y="2786"/>
                    <a:pt x="357" y="2715"/>
                    <a:pt x="357" y="2620"/>
                  </a:cubicBezTo>
                  <a:lnTo>
                    <a:pt x="357" y="1643"/>
                  </a:lnTo>
                  <a:lnTo>
                    <a:pt x="1453" y="1643"/>
                  </a:lnTo>
                  <a:lnTo>
                    <a:pt x="1453" y="2620"/>
                  </a:lnTo>
                  <a:cubicBezTo>
                    <a:pt x="1453" y="2715"/>
                    <a:pt x="1548" y="2786"/>
                    <a:pt x="1643" y="2786"/>
                  </a:cubicBezTo>
                  <a:cubicBezTo>
                    <a:pt x="1739" y="2786"/>
                    <a:pt x="1810" y="2715"/>
                    <a:pt x="1810" y="2620"/>
                  </a:cubicBezTo>
                  <a:lnTo>
                    <a:pt x="1810" y="167"/>
                  </a:lnTo>
                  <a:cubicBezTo>
                    <a:pt x="1810" y="95"/>
                    <a:pt x="1739" y="0"/>
                    <a:pt x="1643" y="0"/>
                  </a:cubicBezTo>
                  <a:cubicBezTo>
                    <a:pt x="1548" y="0"/>
                    <a:pt x="1453" y="95"/>
                    <a:pt x="1453" y="167"/>
                  </a:cubicBezTo>
                  <a:lnTo>
                    <a:pt x="1453" y="1238"/>
                  </a:lnTo>
                  <a:lnTo>
                    <a:pt x="357" y="1238"/>
                  </a:lnTo>
                  <a:lnTo>
                    <a:pt x="357" y="167"/>
                  </a:lnTo>
                  <a:cubicBezTo>
                    <a:pt x="357" y="95"/>
                    <a:pt x="262" y="0"/>
                    <a:pt x="167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Google Shape;2389;p 1"/>
            <p:cNvSpPr/>
            <p:nvPr/>
          </p:nvSpPr>
          <p:spPr>
            <a:xfrm>
              <a:off x="4809960" y="3969360"/>
              <a:ext cx="66240" cy="102600"/>
            </a:xfrm>
            <a:custGeom>
              <a:avLst/>
              <a:gdLst/>
              <a:ahLst/>
              <a:rect l="l" t="t" r="r" b="b"/>
              <a:pathLst>
                <a:path w="1835" h="2811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2620"/>
                  </a:lnTo>
                  <a:cubicBezTo>
                    <a:pt x="0" y="2715"/>
                    <a:pt x="96" y="2811"/>
                    <a:pt x="191" y="2811"/>
                  </a:cubicBezTo>
                  <a:cubicBezTo>
                    <a:pt x="286" y="2811"/>
                    <a:pt x="381" y="2715"/>
                    <a:pt x="381" y="2620"/>
                  </a:cubicBezTo>
                  <a:lnTo>
                    <a:pt x="381" y="1644"/>
                  </a:lnTo>
                  <a:lnTo>
                    <a:pt x="1477" y="1644"/>
                  </a:lnTo>
                  <a:lnTo>
                    <a:pt x="1477" y="2620"/>
                  </a:lnTo>
                  <a:cubicBezTo>
                    <a:pt x="1477" y="2715"/>
                    <a:pt x="1572" y="2811"/>
                    <a:pt x="1644" y="2811"/>
                  </a:cubicBezTo>
                  <a:cubicBezTo>
                    <a:pt x="1739" y="2811"/>
                    <a:pt x="1834" y="2715"/>
                    <a:pt x="1834" y="2620"/>
                  </a:cubicBezTo>
                  <a:lnTo>
                    <a:pt x="1834" y="191"/>
                  </a:lnTo>
                  <a:cubicBezTo>
                    <a:pt x="1834" y="96"/>
                    <a:pt x="1739" y="1"/>
                    <a:pt x="1644" y="1"/>
                  </a:cubicBezTo>
                  <a:cubicBezTo>
                    <a:pt x="1572" y="1"/>
                    <a:pt x="1477" y="96"/>
                    <a:pt x="1477" y="191"/>
                  </a:cubicBezTo>
                  <a:lnTo>
                    <a:pt x="1477" y="1263"/>
                  </a:lnTo>
                  <a:lnTo>
                    <a:pt x="381" y="1263"/>
                  </a:lnTo>
                  <a:lnTo>
                    <a:pt x="381" y="191"/>
                  </a:lnTo>
                  <a:cubicBezTo>
                    <a:pt x="381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Google Shape;2390;p 1"/>
            <p:cNvSpPr/>
            <p:nvPr/>
          </p:nvSpPr>
          <p:spPr>
            <a:xfrm>
              <a:off x="4890240" y="3998880"/>
              <a:ext cx="47880" cy="70920"/>
            </a:xfrm>
            <a:custGeom>
              <a:avLst/>
              <a:gdLst/>
              <a:ahLst/>
              <a:rect l="l" t="t" r="r" b="b"/>
              <a:pathLst>
                <a:path w="1335" h="1954">
                  <a:moveTo>
                    <a:pt x="620" y="381"/>
                  </a:moveTo>
                  <a:cubicBezTo>
                    <a:pt x="786" y="381"/>
                    <a:pt x="905" y="524"/>
                    <a:pt x="905" y="691"/>
                  </a:cubicBezTo>
                  <a:lnTo>
                    <a:pt x="953" y="715"/>
                  </a:lnTo>
                  <a:lnTo>
                    <a:pt x="310" y="715"/>
                  </a:lnTo>
                  <a:lnTo>
                    <a:pt x="310" y="691"/>
                  </a:lnTo>
                  <a:cubicBezTo>
                    <a:pt x="310" y="501"/>
                    <a:pt x="477" y="381"/>
                    <a:pt x="620" y="381"/>
                  </a:cubicBezTo>
                  <a:close/>
                  <a:moveTo>
                    <a:pt x="643" y="0"/>
                  </a:moveTo>
                  <a:cubicBezTo>
                    <a:pt x="286" y="0"/>
                    <a:pt x="0" y="286"/>
                    <a:pt x="0" y="643"/>
                  </a:cubicBezTo>
                  <a:lnTo>
                    <a:pt x="0" y="1334"/>
                  </a:lnTo>
                  <a:cubicBezTo>
                    <a:pt x="0" y="1667"/>
                    <a:pt x="262" y="1953"/>
                    <a:pt x="620" y="1953"/>
                  </a:cubicBezTo>
                  <a:lnTo>
                    <a:pt x="691" y="1953"/>
                  </a:lnTo>
                  <a:cubicBezTo>
                    <a:pt x="977" y="1953"/>
                    <a:pt x="1215" y="1787"/>
                    <a:pt x="1286" y="1548"/>
                  </a:cubicBezTo>
                  <a:cubicBezTo>
                    <a:pt x="1334" y="1453"/>
                    <a:pt x="1263" y="1334"/>
                    <a:pt x="1191" y="1310"/>
                  </a:cubicBezTo>
                  <a:cubicBezTo>
                    <a:pt x="1175" y="1306"/>
                    <a:pt x="1158" y="1304"/>
                    <a:pt x="1141" y="1304"/>
                  </a:cubicBezTo>
                  <a:cubicBezTo>
                    <a:pt x="1058" y="1304"/>
                    <a:pt x="973" y="1350"/>
                    <a:pt x="953" y="1429"/>
                  </a:cubicBezTo>
                  <a:cubicBezTo>
                    <a:pt x="905" y="1525"/>
                    <a:pt x="786" y="1596"/>
                    <a:pt x="715" y="1596"/>
                  </a:cubicBezTo>
                  <a:lnTo>
                    <a:pt x="620" y="1596"/>
                  </a:lnTo>
                  <a:cubicBezTo>
                    <a:pt x="477" y="1596"/>
                    <a:pt x="358" y="1477"/>
                    <a:pt x="358" y="1334"/>
                  </a:cubicBezTo>
                  <a:lnTo>
                    <a:pt x="358" y="1072"/>
                  </a:lnTo>
                  <a:lnTo>
                    <a:pt x="1144" y="1072"/>
                  </a:lnTo>
                  <a:cubicBezTo>
                    <a:pt x="1239" y="1072"/>
                    <a:pt x="1334" y="977"/>
                    <a:pt x="1334" y="882"/>
                  </a:cubicBezTo>
                  <a:lnTo>
                    <a:pt x="1334" y="691"/>
                  </a:lnTo>
                  <a:cubicBezTo>
                    <a:pt x="1286" y="286"/>
                    <a:pt x="1001" y="0"/>
                    <a:pt x="643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9" name="Google Shape;2391;p 1"/>
            <p:cNvSpPr/>
            <p:nvPr/>
          </p:nvSpPr>
          <p:spPr>
            <a:xfrm>
              <a:off x="5055840" y="3969360"/>
              <a:ext cx="65520" cy="102600"/>
            </a:xfrm>
            <a:custGeom>
              <a:avLst/>
              <a:gdLst/>
              <a:ahLst/>
              <a:rect l="l" t="t" r="r" b="b"/>
              <a:pathLst>
                <a:path w="1811" h="2811">
                  <a:moveTo>
                    <a:pt x="167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2620"/>
                  </a:lnTo>
                  <a:cubicBezTo>
                    <a:pt x="1" y="2715"/>
                    <a:pt x="96" y="2811"/>
                    <a:pt x="167" y="2811"/>
                  </a:cubicBezTo>
                  <a:cubicBezTo>
                    <a:pt x="263" y="2811"/>
                    <a:pt x="358" y="2715"/>
                    <a:pt x="358" y="2620"/>
                  </a:cubicBezTo>
                  <a:lnTo>
                    <a:pt x="358" y="1072"/>
                  </a:lnTo>
                  <a:lnTo>
                    <a:pt x="1453" y="2239"/>
                  </a:lnTo>
                  <a:lnTo>
                    <a:pt x="1453" y="2620"/>
                  </a:lnTo>
                  <a:cubicBezTo>
                    <a:pt x="1453" y="2715"/>
                    <a:pt x="1549" y="2811"/>
                    <a:pt x="1644" y="2811"/>
                  </a:cubicBezTo>
                  <a:cubicBezTo>
                    <a:pt x="1739" y="2811"/>
                    <a:pt x="1811" y="2715"/>
                    <a:pt x="1811" y="2620"/>
                  </a:cubicBezTo>
                  <a:lnTo>
                    <a:pt x="1811" y="191"/>
                  </a:lnTo>
                  <a:cubicBezTo>
                    <a:pt x="1811" y="96"/>
                    <a:pt x="1763" y="1"/>
                    <a:pt x="1644" y="1"/>
                  </a:cubicBezTo>
                  <a:cubicBezTo>
                    <a:pt x="1549" y="1"/>
                    <a:pt x="1453" y="96"/>
                    <a:pt x="1453" y="191"/>
                  </a:cubicBezTo>
                  <a:lnTo>
                    <a:pt x="1453" y="1715"/>
                  </a:lnTo>
                  <a:lnTo>
                    <a:pt x="358" y="548"/>
                  </a:lnTo>
                  <a:lnTo>
                    <a:pt x="358" y="191"/>
                  </a:lnTo>
                  <a:cubicBezTo>
                    <a:pt x="358" y="96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Google Shape;2392;p 1"/>
            <p:cNvSpPr/>
            <p:nvPr/>
          </p:nvSpPr>
          <p:spPr>
            <a:xfrm>
              <a:off x="5135400" y="3986280"/>
              <a:ext cx="47880" cy="83160"/>
            </a:xfrm>
            <a:custGeom>
              <a:avLst/>
              <a:gdLst/>
              <a:ahLst/>
              <a:rect l="l" t="t" r="r" b="b"/>
              <a:pathLst>
                <a:path w="1334" h="2287"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2120"/>
                  </a:lnTo>
                  <a:cubicBezTo>
                    <a:pt x="0" y="2215"/>
                    <a:pt x="95" y="2286"/>
                    <a:pt x="191" y="2286"/>
                  </a:cubicBezTo>
                  <a:cubicBezTo>
                    <a:pt x="262" y="2286"/>
                    <a:pt x="357" y="2215"/>
                    <a:pt x="357" y="2120"/>
                  </a:cubicBezTo>
                  <a:lnTo>
                    <a:pt x="357" y="1262"/>
                  </a:lnTo>
                  <a:lnTo>
                    <a:pt x="810" y="1262"/>
                  </a:lnTo>
                  <a:cubicBezTo>
                    <a:pt x="881" y="1262"/>
                    <a:pt x="953" y="1310"/>
                    <a:pt x="953" y="1405"/>
                  </a:cubicBezTo>
                  <a:lnTo>
                    <a:pt x="953" y="2120"/>
                  </a:lnTo>
                  <a:cubicBezTo>
                    <a:pt x="953" y="2215"/>
                    <a:pt x="1048" y="2286"/>
                    <a:pt x="1143" y="2286"/>
                  </a:cubicBezTo>
                  <a:cubicBezTo>
                    <a:pt x="1215" y="2286"/>
                    <a:pt x="1310" y="2215"/>
                    <a:pt x="1310" y="2120"/>
                  </a:cubicBezTo>
                  <a:lnTo>
                    <a:pt x="1310" y="1405"/>
                  </a:lnTo>
                  <a:cubicBezTo>
                    <a:pt x="1334" y="1143"/>
                    <a:pt x="1096" y="905"/>
                    <a:pt x="810" y="905"/>
                  </a:cubicBezTo>
                  <a:lnTo>
                    <a:pt x="357" y="905"/>
                  </a:lnTo>
                  <a:lnTo>
                    <a:pt x="357" y="191"/>
                  </a:lnTo>
                  <a:cubicBezTo>
                    <a:pt x="357" y="95"/>
                    <a:pt x="262" y="0"/>
                    <a:pt x="191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Google Shape;2393;p 1"/>
            <p:cNvSpPr/>
            <p:nvPr/>
          </p:nvSpPr>
          <p:spPr>
            <a:xfrm>
              <a:off x="5055840" y="4091760"/>
              <a:ext cx="127440" cy="11520"/>
            </a:xfrm>
            <a:custGeom>
              <a:avLst/>
              <a:gdLst/>
              <a:ahLst/>
              <a:rect l="l" t="t" r="r" b="b"/>
              <a:pathLst>
                <a:path w="3478" h="359">
                  <a:moveTo>
                    <a:pt x="191" y="1"/>
                  </a:moveTo>
                  <a:cubicBezTo>
                    <a:pt x="96" y="1"/>
                    <a:pt x="1" y="96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311" y="358"/>
                  </a:lnTo>
                  <a:cubicBezTo>
                    <a:pt x="3406" y="358"/>
                    <a:pt x="3478" y="263"/>
                    <a:pt x="3478" y="168"/>
                  </a:cubicBezTo>
                  <a:cubicBezTo>
                    <a:pt x="3478" y="96"/>
                    <a:pt x="3406" y="1"/>
                    <a:pt x="3311" y="1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2" name=""/>
          <p:cNvSpPr/>
          <p:nvPr/>
        </p:nvSpPr>
        <p:spPr>
          <a:xfrm>
            <a:off x="7740000" y="1800000"/>
            <a:ext cx="540000" cy="360"/>
          </a:xfrm>
          <a:custGeom>
            <a:avLst/>
            <a:gdLst/>
            <a:ahLst/>
            <a:rect l="0" t="0" r="r" b="b"/>
            <a:pathLst>
              <a:path fill="none" w="1500" h="1">
                <a:moveTo>
                  <a:pt x="0" y="0"/>
                </a:moveTo>
                <a:lnTo>
                  <a:pt x="1500" y="1"/>
                </a:lnTo>
              </a:path>
            </a:pathLst>
          </a:custGeom>
          <a:ln w="19080">
            <a:solidFill>
              <a:srgbClr val="1c1c1c"/>
            </a:solidFill>
            <a:round/>
            <a:tailEnd len="med" type="triangle" w="med"/>
          </a:ln>
        </p:spPr>
      </p:sp>
      <p:sp>
        <p:nvSpPr>
          <p:cNvPr id="583" name=""/>
          <p:cNvSpPr/>
          <p:nvPr/>
        </p:nvSpPr>
        <p:spPr>
          <a:xfrm>
            <a:off x="8280000" y="1440000"/>
            <a:ext cx="1438560" cy="111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Modrá skalica 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84" name=""/>
          <p:cNvSpPr/>
          <p:nvPr/>
        </p:nvSpPr>
        <p:spPr>
          <a:xfrm>
            <a:off x="7740000" y="900000"/>
            <a:ext cx="360" cy="540000"/>
          </a:xfrm>
          <a:custGeom>
            <a:avLst/>
            <a:gdLst/>
            <a:ahLst/>
            <a:rect l="0" t="0" r="r" b="b"/>
            <a:pathLst>
              <a:path fill="none" w="1" h="1500">
                <a:moveTo>
                  <a:pt x="0" y="1500"/>
                </a:moveTo>
                <a:lnTo>
                  <a:pt x="1" y="0"/>
                </a:lnTo>
              </a:path>
            </a:pathLst>
          </a:custGeom>
          <a:ln w="0">
            <a:solidFill>
              <a:srgbClr val="111111"/>
            </a:solidFill>
            <a:tailEnd len="med" type="triangle" w="med"/>
          </a:ln>
        </p:spPr>
      </p:sp>
      <p:sp>
        <p:nvSpPr>
          <p:cNvPr id="585" name=""/>
          <p:cNvSpPr/>
          <p:nvPr/>
        </p:nvSpPr>
        <p:spPr>
          <a:xfrm>
            <a:off x="7020000" y="900000"/>
            <a:ext cx="360" cy="540000"/>
          </a:xfrm>
          <a:custGeom>
            <a:avLst/>
            <a:gdLst/>
            <a:ahLst/>
            <a:rect l="0" t="0" r="r" b="b"/>
            <a:pathLst>
              <a:path fill="none" w="1" h="1500">
                <a:moveTo>
                  <a:pt x="0" y="1500"/>
                </a:moveTo>
                <a:lnTo>
                  <a:pt x="1" y="0"/>
                </a:lnTo>
              </a:path>
            </a:pathLst>
          </a:custGeom>
          <a:ln w="0">
            <a:solidFill>
              <a:srgbClr val="1c1c1c"/>
            </a:solidFill>
            <a:tailEnd len="med" type="triangle" w="med"/>
          </a:ln>
        </p:spPr>
      </p:sp>
      <p:sp>
        <p:nvSpPr>
          <p:cNvPr id="586" name=""/>
          <p:cNvSpPr/>
          <p:nvPr/>
        </p:nvSpPr>
        <p:spPr>
          <a:xfrm>
            <a:off x="6480000" y="720000"/>
            <a:ext cx="360" cy="720000"/>
          </a:xfrm>
          <a:custGeom>
            <a:avLst/>
            <a:gdLst/>
            <a:ahLst/>
            <a:rect l="0" t="0" r="r" b="b"/>
            <a:pathLst>
              <a:path fill="none" w="1" h="2000">
                <a:moveTo>
                  <a:pt x="0" y="2000"/>
                </a:moveTo>
                <a:lnTo>
                  <a:pt x="1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587" name=""/>
          <p:cNvSpPr/>
          <p:nvPr/>
        </p:nvSpPr>
        <p:spPr>
          <a:xfrm>
            <a:off x="5940000" y="720000"/>
            <a:ext cx="360" cy="540000"/>
          </a:xfrm>
          <a:custGeom>
            <a:avLst/>
            <a:gdLst/>
            <a:ahLst/>
            <a:rect l="0" t="0" r="r" b="b"/>
            <a:pathLst>
              <a:path fill="none" w="1" h="1500">
                <a:moveTo>
                  <a:pt x="0" y="1500"/>
                </a:moveTo>
                <a:lnTo>
                  <a:pt x="1" y="0"/>
                </a:lnTo>
              </a:path>
            </a:pathLst>
          </a:custGeom>
          <a:ln w="0">
            <a:solidFill>
              <a:srgbClr val="000000"/>
            </a:solidFill>
            <a:tailEnd len="med" type="triangle" w="med"/>
          </a:ln>
        </p:spPr>
      </p:sp>
      <p:sp>
        <p:nvSpPr>
          <p:cNvPr id="588" name=""/>
          <p:cNvSpPr/>
          <p:nvPr/>
        </p:nvSpPr>
        <p:spPr>
          <a:xfrm>
            <a:off x="7560000" y="540000"/>
            <a:ext cx="53856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č.1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89" name=""/>
          <p:cNvSpPr/>
          <p:nvPr/>
        </p:nvSpPr>
        <p:spPr>
          <a:xfrm>
            <a:off x="6840000" y="540000"/>
            <a:ext cx="71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č.2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90" name=""/>
          <p:cNvSpPr/>
          <p:nvPr/>
        </p:nvSpPr>
        <p:spPr>
          <a:xfrm>
            <a:off x="6300000" y="373680"/>
            <a:ext cx="53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č.3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591" name=""/>
          <p:cNvSpPr/>
          <p:nvPr/>
        </p:nvSpPr>
        <p:spPr>
          <a:xfrm>
            <a:off x="5760000" y="360000"/>
            <a:ext cx="53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č.4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107" dur="indefinite" restart="never" nodeType="tmRoot">
          <p:childTnLst>
            <p:seq>
              <p:cTn id="108" dur="indefinite" nodeType="mainSeq">
                <p:childTnLst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7" dur="5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500" fill="hold"/>
                                        <p:tgtEl>
                                          <p:spTgt spid="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0" dur="500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6" dur="5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3" dur="5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4" dur="500" fill="hold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9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500" fill="hold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500" fill="hold"/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3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4" dur="500" fill="hold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9" dur="500" fill="hold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0" dur="500" fill="hold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5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6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2" dur="50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7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4" dur="500" fill="hold"/>
                                        <p:tgtEl>
                                          <p:spTgt spid="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9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0" dur="5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3" dur="500" fill="hold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4" dur="500" fill="hold"/>
                                        <p:tgtEl>
                                          <p:spTgt spid="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5" dur="500" fill="hold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6" dur="500" fill="hold"/>
                                        <p:tgtEl>
                                          <p:spTgt spid="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1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7" dur="5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8" dur="500" fill="hold"/>
                                        <p:tgtEl>
                                          <p:spTgt spid="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" name="Google Shape;456;p43" descr=""/>
          <p:cNvPicPr/>
          <p:nvPr/>
        </p:nvPicPr>
        <p:blipFill>
          <a:blip r:embed="rId1">
            <a:alphaModFix amt="75000"/>
          </a:blip>
          <a:stretch/>
        </p:blipFill>
        <p:spPr>
          <a:xfrm>
            <a:off x="5096880" y="5688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593" name="Google Shape;457;p43" descr=""/>
          <p:cNvPicPr/>
          <p:nvPr/>
        </p:nvPicPr>
        <p:blipFill>
          <a:blip r:embed="rId2">
            <a:alphaModFix amt="75000"/>
          </a:blip>
          <a:stretch/>
        </p:blipFill>
        <p:spPr>
          <a:xfrm>
            <a:off x="1869120" y="1662480"/>
            <a:ext cx="1741680" cy="1741680"/>
          </a:xfrm>
          <a:prstGeom prst="rect">
            <a:avLst/>
          </a:prstGeom>
          <a:ln w="0">
            <a:noFill/>
          </a:ln>
        </p:spPr>
      </p:pic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1431720" y="2955240"/>
            <a:ext cx="2613240" cy="32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 algn="ctr">
              <a:lnSpc>
                <a:spcPct val="80000"/>
              </a:lnSpc>
              <a:buNone/>
              <a:tabLst>
                <a:tab algn="l" pos="0"/>
              </a:tabLst>
            </a:pPr>
            <a:r>
              <a:rPr b="0" lang="en" sz="2500" spc="-1" strike="noStrike">
                <a:solidFill>
                  <a:srgbClr val="ffa156"/>
                </a:solidFill>
                <a:latin typeface="Changa One"/>
                <a:ea typeface="Changa One"/>
              </a:rPr>
              <a:t> </a:t>
            </a:r>
            <a:endParaRPr b="0" lang="sk-SK" sz="2500" spc="-1" strike="noStrike">
              <a:latin typeface="Arial"/>
            </a:endParaRPr>
          </a:p>
        </p:txBody>
      </p:sp>
      <p:grpSp>
        <p:nvGrpSpPr>
          <p:cNvPr id="595" name="Google Shape;463;p43"/>
          <p:cNvGrpSpPr/>
          <p:nvPr/>
        </p:nvGrpSpPr>
        <p:grpSpPr>
          <a:xfrm>
            <a:off x="4320000" y="3690360"/>
            <a:ext cx="631800" cy="638280"/>
            <a:chOff x="4320000" y="3690360"/>
            <a:chExt cx="631800" cy="638280"/>
          </a:xfrm>
        </p:grpSpPr>
        <p:sp>
          <p:nvSpPr>
            <p:cNvPr id="596" name="Google Shape;464;p43"/>
            <p:cNvSpPr/>
            <p:nvPr/>
          </p:nvSpPr>
          <p:spPr>
            <a:xfrm>
              <a:off x="4453560" y="3690360"/>
              <a:ext cx="327600" cy="234360"/>
            </a:xfrm>
            <a:custGeom>
              <a:avLst/>
              <a:gdLst/>
              <a:ahLst/>
              <a:rect l="l" t="t" r="r" b="b"/>
              <a:pathLst>
                <a:path w="6169" h="4430">
                  <a:moveTo>
                    <a:pt x="1144" y="0"/>
                  </a:moveTo>
                  <a:cubicBezTo>
                    <a:pt x="501" y="0"/>
                    <a:pt x="0" y="500"/>
                    <a:pt x="0" y="1119"/>
                  </a:cubicBezTo>
                  <a:lnTo>
                    <a:pt x="0" y="4263"/>
                  </a:lnTo>
                  <a:cubicBezTo>
                    <a:pt x="0" y="4358"/>
                    <a:pt x="96" y="4430"/>
                    <a:pt x="191" y="4430"/>
                  </a:cubicBezTo>
                  <a:cubicBezTo>
                    <a:pt x="262" y="4430"/>
                    <a:pt x="358" y="4358"/>
                    <a:pt x="358" y="4263"/>
                  </a:cubicBezTo>
                  <a:lnTo>
                    <a:pt x="358" y="1119"/>
                  </a:lnTo>
                  <a:cubicBezTo>
                    <a:pt x="358" y="715"/>
                    <a:pt x="715" y="357"/>
                    <a:pt x="1144" y="357"/>
                  </a:cubicBezTo>
                  <a:lnTo>
                    <a:pt x="5502" y="357"/>
                  </a:lnTo>
                  <a:cubicBezTo>
                    <a:pt x="5668" y="357"/>
                    <a:pt x="5811" y="476"/>
                    <a:pt x="5811" y="643"/>
                  </a:cubicBezTo>
                  <a:lnTo>
                    <a:pt x="5811" y="929"/>
                  </a:lnTo>
                  <a:cubicBezTo>
                    <a:pt x="5811" y="1000"/>
                    <a:pt x="5906" y="1096"/>
                    <a:pt x="5978" y="1096"/>
                  </a:cubicBezTo>
                  <a:cubicBezTo>
                    <a:pt x="6073" y="1096"/>
                    <a:pt x="6168" y="1000"/>
                    <a:pt x="6168" y="929"/>
                  </a:cubicBezTo>
                  <a:lnTo>
                    <a:pt x="6168" y="643"/>
                  </a:lnTo>
                  <a:cubicBezTo>
                    <a:pt x="6168" y="286"/>
                    <a:pt x="5859" y="0"/>
                    <a:pt x="5502" y="0"/>
                  </a:cubicBez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" name="Google Shape;465;p43"/>
            <p:cNvSpPr/>
            <p:nvPr/>
          </p:nvSpPr>
          <p:spPr>
            <a:xfrm>
              <a:off x="4814640" y="3842640"/>
              <a:ext cx="106200" cy="17280"/>
            </a:xfrm>
            <a:custGeom>
              <a:avLst/>
              <a:gdLst/>
              <a:ahLst/>
              <a:rect l="l" t="t" r="r" b="b"/>
              <a:pathLst>
                <a:path w="2025" h="359">
                  <a:moveTo>
                    <a:pt x="167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1834" y="358"/>
                  </a:lnTo>
                  <a:cubicBezTo>
                    <a:pt x="1954" y="358"/>
                    <a:pt x="2025" y="263"/>
                    <a:pt x="2025" y="191"/>
                  </a:cubicBezTo>
                  <a:cubicBezTo>
                    <a:pt x="2025" y="96"/>
                    <a:pt x="1930" y="1"/>
                    <a:pt x="1834" y="1"/>
                  </a:cubicBez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" name="Google Shape;466;p43"/>
            <p:cNvSpPr/>
            <p:nvPr/>
          </p:nvSpPr>
          <p:spPr>
            <a:xfrm>
              <a:off x="4720680" y="3779280"/>
              <a:ext cx="101160" cy="328320"/>
            </a:xfrm>
            <a:custGeom>
              <a:avLst/>
              <a:gdLst/>
              <a:ahLst/>
              <a:rect l="l" t="t" r="r" b="b"/>
              <a:pathLst>
                <a:path w="1930" h="6192">
                  <a:moveTo>
                    <a:pt x="0" y="0"/>
                  </a:moveTo>
                  <a:lnTo>
                    <a:pt x="0" y="5263"/>
                  </a:lnTo>
                  <a:cubicBezTo>
                    <a:pt x="0" y="5787"/>
                    <a:pt x="405" y="6192"/>
                    <a:pt x="929" y="6192"/>
                  </a:cubicBezTo>
                  <a:lnTo>
                    <a:pt x="977" y="6192"/>
                  </a:lnTo>
                  <a:cubicBezTo>
                    <a:pt x="1525" y="6192"/>
                    <a:pt x="1929" y="5787"/>
                    <a:pt x="1906" y="5263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Google Shape;467;p43"/>
            <p:cNvSpPr/>
            <p:nvPr/>
          </p:nvSpPr>
          <p:spPr>
            <a:xfrm>
              <a:off x="4720680" y="3776760"/>
              <a:ext cx="100080" cy="329760"/>
            </a:xfrm>
            <a:custGeom>
              <a:avLst/>
              <a:gdLst/>
              <a:ahLst/>
              <a:rect l="l" t="t" r="r" b="b"/>
              <a:pathLst>
                <a:path w="1906" h="6217">
                  <a:moveTo>
                    <a:pt x="0" y="1"/>
                  </a:moveTo>
                  <a:lnTo>
                    <a:pt x="0" y="24"/>
                  </a:lnTo>
                  <a:lnTo>
                    <a:pt x="0" y="429"/>
                  </a:lnTo>
                  <a:lnTo>
                    <a:pt x="1191" y="429"/>
                  </a:lnTo>
                  <a:cubicBezTo>
                    <a:pt x="1310" y="429"/>
                    <a:pt x="1429" y="548"/>
                    <a:pt x="1429" y="667"/>
                  </a:cubicBezTo>
                  <a:lnTo>
                    <a:pt x="1429" y="5264"/>
                  </a:lnTo>
                  <a:cubicBezTo>
                    <a:pt x="1429" y="5716"/>
                    <a:pt x="1096" y="6097"/>
                    <a:pt x="691" y="6192"/>
                  </a:cubicBezTo>
                  <a:cubicBezTo>
                    <a:pt x="786" y="6216"/>
                    <a:pt x="858" y="6216"/>
                    <a:pt x="953" y="6216"/>
                  </a:cubicBezTo>
                  <a:cubicBezTo>
                    <a:pt x="1501" y="6216"/>
                    <a:pt x="1906" y="5787"/>
                    <a:pt x="1906" y="5264"/>
                  </a:cubicBezTo>
                  <a:lnTo>
                    <a:pt x="1906" y="1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" name="Google Shape;468;p43"/>
            <p:cNvSpPr/>
            <p:nvPr/>
          </p:nvSpPr>
          <p:spPr>
            <a:xfrm>
              <a:off x="4720680" y="3833640"/>
              <a:ext cx="100080" cy="36360"/>
            </a:xfrm>
            <a:custGeom>
              <a:avLst/>
              <a:gdLst/>
              <a:ahLst/>
              <a:rect l="l" t="t" r="r" b="b"/>
              <a:pathLst>
                <a:path w="1906" h="715">
                  <a:moveTo>
                    <a:pt x="0" y="0"/>
                  </a:moveTo>
                  <a:lnTo>
                    <a:pt x="0" y="715"/>
                  </a:lnTo>
                  <a:lnTo>
                    <a:pt x="1906" y="71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" name="Google Shape;469;p43"/>
            <p:cNvSpPr/>
            <p:nvPr/>
          </p:nvSpPr>
          <p:spPr>
            <a:xfrm>
              <a:off x="4798440" y="3833640"/>
              <a:ext cx="23760" cy="36360"/>
            </a:xfrm>
            <a:custGeom>
              <a:avLst/>
              <a:gdLst/>
              <a:ahLst/>
              <a:rect l="l" t="t" r="r" b="b"/>
              <a:pathLst>
                <a:path w="477" h="715">
                  <a:moveTo>
                    <a:pt x="0" y="0"/>
                  </a:moveTo>
                  <a:lnTo>
                    <a:pt x="0" y="715"/>
                  </a:lnTo>
                  <a:lnTo>
                    <a:pt x="476" y="715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b73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" name="Google Shape;470;p43"/>
            <p:cNvSpPr/>
            <p:nvPr/>
          </p:nvSpPr>
          <p:spPr>
            <a:xfrm>
              <a:off x="4720680" y="3949200"/>
              <a:ext cx="100080" cy="156960"/>
            </a:xfrm>
            <a:custGeom>
              <a:avLst/>
              <a:gdLst/>
              <a:ahLst/>
              <a:rect l="l" t="t" r="r" b="b"/>
              <a:pathLst>
                <a:path w="1906" h="2978">
                  <a:moveTo>
                    <a:pt x="0" y="0"/>
                  </a:moveTo>
                  <a:lnTo>
                    <a:pt x="0" y="2025"/>
                  </a:lnTo>
                  <a:cubicBezTo>
                    <a:pt x="0" y="2548"/>
                    <a:pt x="429" y="2977"/>
                    <a:pt x="953" y="2977"/>
                  </a:cubicBezTo>
                  <a:cubicBezTo>
                    <a:pt x="1501" y="2977"/>
                    <a:pt x="1906" y="2548"/>
                    <a:pt x="1906" y="2025"/>
                  </a:cubicBezTo>
                  <a:lnTo>
                    <a:pt x="1906" y="0"/>
                  </a:ln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Google Shape;471;p43"/>
            <p:cNvSpPr/>
            <p:nvPr/>
          </p:nvSpPr>
          <p:spPr>
            <a:xfrm>
              <a:off x="4758840" y="3949200"/>
              <a:ext cx="63000" cy="156960"/>
            </a:xfrm>
            <a:custGeom>
              <a:avLst/>
              <a:gdLst/>
              <a:ahLst/>
              <a:rect l="l" t="t" r="r" b="b"/>
              <a:pathLst>
                <a:path w="1216" h="2978">
                  <a:moveTo>
                    <a:pt x="739" y="0"/>
                  </a:moveTo>
                  <a:lnTo>
                    <a:pt x="739" y="2025"/>
                  </a:lnTo>
                  <a:cubicBezTo>
                    <a:pt x="739" y="2477"/>
                    <a:pt x="430" y="2858"/>
                    <a:pt x="1" y="2953"/>
                  </a:cubicBezTo>
                  <a:cubicBezTo>
                    <a:pt x="96" y="2977"/>
                    <a:pt x="191" y="2977"/>
                    <a:pt x="263" y="2977"/>
                  </a:cubicBezTo>
                  <a:cubicBezTo>
                    <a:pt x="811" y="2977"/>
                    <a:pt x="1215" y="2548"/>
                    <a:pt x="1215" y="2025"/>
                  </a:cubicBezTo>
                  <a:lnTo>
                    <a:pt x="1215" y="0"/>
                  </a:ln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Google Shape;472;p43"/>
            <p:cNvSpPr/>
            <p:nvPr/>
          </p:nvSpPr>
          <p:spPr>
            <a:xfrm>
              <a:off x="4701600" y="3739680"/>
              <a:ext cx="139320" cy="36360"/>
            </a:xfrm>
            <a:custGeom>
              <a:avLst/>
              <a:gdLst/>
              <a:ahLst/>
              <a:rect l="l" t="t" r="r" b="b"/>
              <a:pathLst>
                <a:path w="2644" h="716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477"/>
                  </a:lnTo>
                  <a:cubicBezTo>
                    <a:pt x="0" y="596"/>
                    <a:pt x="119" y="715"/>
                    <a:pt x="238" y="715"/>
                  </a:cubicBezTo>
                  <a:lnTo>
                    <a:pt x="2406" y="715"/>
                  </a:lnTo>
                  <a:cubicBezTo>
                    <a:pt x="2525" y="715"/>
                    <a:pt x="2644" y="620"/>
                    <a:pt x="2644" y="477"/>
                  </a:cubicBezTo>
                  <a:lnTo>
                    <a:pt x="2644" y="239"/>
                  </a:lnTo>
                  <a:cubicBezTo>
                    <a:pt x="2644" y="120"/>
                    <a:pt x="2525" y="1"/>
                    <a:pt x="2406" y="1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Google Shape;473;p43"/>
            <p:cNvSpPr/>
            <p:nvPr/>
          </p:nvSpPr>
          <p:spPr>
            <a:xfrm>
              <a:off x="4817520" y="3739680"/>
              <a:ext cx="23760" cy="36360"/>
            </a:xfrm>
            <a:custGeom>
              <a:avLst/>
              <a:gdLst/>
              <a:ahLst/>
              <a:rect l="l" t="t" r="r" b="b"/>
              <a:pathLst>
                <a:path w="477" h="716">
                  <a:moveTo>
                    <a:pt x="0" y="1"/>
                  </a:moveTo>
                  <a:lnTo>
                    <a:pt x="0" y="715"/>
                  </a:lnTo>
                  <a:lnTo>
                    <a:pt x="239" y="715"/>
                  </a:lnTo>
                  <a:cubicBezTo>
                    <a:pt x="358" y="715"/>
                    <a:pt x="477" y="596"/>
                    <a:pt x="477" y="477"/>
                  </a:cubicBezTo>
                  <a:lnTo>
                    <a:pt x="477" y="239"/>
                  </a:lnTo>
                  <a:cubicBezTo>
                    <a:pt x="477" y="120"/>
                    <a:pt x="358" y="1"/>
                    <a:pt x="239" y="1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Google Shape;474;p43"/>
            <p:cNvSpPr/>
            <p:nvPr/>
          </p:nvSpPr>
          <p:spPr>
            <a:xfrm>
              <a:off x="4735800" y="4149720"/>
              <a:ext cx="68400" cy="78480"/>
            </a:xfrm>
            <a:custGeom>
              <a:avLst/>
              <a:gdLst/>
              <a:ahLst/>
              <a:rect l="l" t="t" r="r" b="b"/>
              <a:pathLst>
                <a:path w="1311" h="1507">
                  <a:moveTo>
                    <a:pt x="658" y="0"/>
                  </a:moveTo>
                  <a:cubicBezTo>
                    <a:pt x="608" y="0"/>
                    <a:pt x="560" y="18"/>
                    <a:pt x="524" y="54"/>
                  </a:cubicBezTo>
                  <a:cubicBezTo>
                    <a:pt x="334" y="197"/>
                    <a:pt x="0" y="530"/>
                    <a:pt x="0" y="887"/>
                  </a:cubicBezTo>
                  <a:cubicBezTo>
                    <a:pt x="0" y="1363"/>
                    <a:pt x="238" y="1506"/>
                    <a:pt x="238" y="1506"/>
                  </a:cubicBezTo>
                  <a:lnTo>
                    <a:pt x="1096" y="1506"/>
                  </a:lnTo>
                  <a:cubicBezTo>
                    <a:pt x="1096" y="1506"/>
                    <a:pt x="1310" y="1363"/>
                    <a:pt x="1310" y="887"/>
                  </a:cubicBezTo>
                  <a:cubicBezTo>
                    <a:pt x="1310" y="506"/>
                    <a:pt x="1024" y="197"/>
                    <a:pt x="810" y="54"/>
                  </a:cubicBezTo>
                  <a:cubicBezTo>
                    <a:pt x="762" y="18"/>
                    <a:pt x="709" y="0"/>
                    <a:pt x="658" y="0"/>
                  </a:cubicBez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7" name="Google Shape;475;p43"/>
            <p:cNvSpPr/>
            <p:nvPr/>
          </p:nvSpPr>
          <p:spPr>
            <a:xfrm>
              <a:off x="4753800" y="4193280"/>
              <a:ext cx="33840" cy="34920"/>
            </a:xfrm>
            <a:custGeom>
              <a:avLst/>
              <a:gdLst/>
              <a:ahLst/>
              <a:rect l="l" t="t" r="r" b="b"/>
              <a:pathLst>
                <a:path w="668" h="686">
                  <a:moveTo>
                    <a:pt x="337" y="1"/>
                  </a:moveTo>
                  <a:cubicBezTo>
                    <a:pt x="269" y="1"/>
                    <a:pt x="203" y="30"/>
                    <a:pt x="167" y="90"/>
                  </a:cubicBezTo>
                  <a:cubicBezTo>
                    <a:pt x="96" y="185"/>
                    <a:pt x="1" y="280"/>
                    <a:pt x="1" y="400"/>
                  </a:cubicBezTo>
                  <a:cubicBezTo>
                    <a:pt x="1" y="638"/>
                    <a:pt x="120" y="685"/>
                    <a:pt x="120" y="685"/>
                  </a:cubicBezTo>
                  <a:lnTo>
                    <a:pt x="548" y="685"/>
                  </a:lnTo>
                  <a:cubicBezTo>
                    <a:pt x="548" y="685"/>
                    <a:pt x="667" y="638"/>
                    <a:pt x="667" y="400"/>
                  </a:cubicBezTo>
                  <a:cubicBezTo>
                    <a:pt x="667" y="280"/>
                    <a:pt x="596" y="161"/>
                    <a:pt x="525" y="90"/>
                  </a:cubicBezTo>
                  <a:cubicBezTo>
                    <a:pt x="477" y="30"/>
                    <a:pt x="406" y="1"/>
                    <a:pt x="337" y="1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Google Shape;476;p43"/>
            <p:cNvSpPr/>
            <p:nvPr/>
          </p:nvSpPr>
          <p:spPr>
            <a:xfrm>
              <a:off x="4669920" y="4230000"/>
              <a:ext cx="205560" cy="60480"/>
            </a:xfrm>
            <a:custGeom>
              <a:avLst/>
              <a:gdLst/>
              <a:ahLst/>
              <a:rect l="l" t="t" r="r" b="b"/>
              <a:pathLst>
                <a:path w="3883" h="1168">
                  <a:moveTo>
                    <a:pt x="477" y="0"/>
                  </a:moveTo>
                  <a:cubicBezTo>
                    <a:pt x="215" y="0"/>
                    <a:pt x="1" y="215"/>
                    <a:pt x="1" y="477"/>
                  </a:cubicBezTo>
                  <a:lnTo>
                    <a:pt x="1" y="1167"/>
                  </a:lnTo>
                  <a:lnTo>
                    <a:pt x="3835" y="1167"/>
                  </a:lnTo>
                  <a:lnTo>
                    <a:pt x="3883" y="477"/>
                  </a:lnTo>
                  <a:cubicBezTo>
                    <a:pt x="3883" y="215"/>
                    <a:pt x="3668" y="0"/>
                    <a:pt x="3406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9" name="Google Shape;477;p43"/>
            <p:cNvSpPr/>
            <p:nvPr/>
          </p:nvSpPr>
          <p:spPr>
            <a:xfrm>
              <a:off x="4817520" y="4230000"/>
              <a:ext cx="55440" cy="60480"/>
            </a:xfrm>
            <a:custGeom>
              <a:avLst/>
              <a:gdLst/>
              <a:ahLst/>
              <a:rect l="l" t="t" r="r" b="b"/>
              <a:pathLst>
                <a:path w="1073" h="1168">
                  <a:moveTo>
                    <a:pt x="0" y="0"/>
                  </a:moveTo>
                  <a:cubicBezTo>
                    <a:pt x="286" y="0"/>
                    <a:pt x="477" y="215"/>
                    <a:pt x="477" y="477"/>
                  </a:cubicBezTo>
                  <a:lnTo>
                    <a:pt x="477" y="1167"/>
                  </a:lnTo>
                  <a:lnTo>
                    <a:pt x="1072" y="1167"/>
                  </a:lnTo>
                  <a:lnTo>
                    <a:pt x="1072" y="477"/>
                  </a:lnTo>
                  <a:cubicBezTo>
                    <a:pt x="1072" y="238"/>
                    <a:pt x="882" y="0"/>
                    <a:pt x="596" y="0"/>
                  </a:cubicBez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" name="Google Shape;478;p43"/>
            <p:cNvSpPr/>
            <p:nvPr/>
          </p:nvSpPr>
          <p:spPr>
            <a:xfrm>
              <a:off x="4912920" y="3700440"/>
              <a:ext cx="36360" cy="590040"/>
            </a:xfrm>
            <a:custGeom>
              <a:avLst/>
              <a:gdLst/>
              <a:ahLst/>
              <a:rect l="l" t="t" r="r" b="b"/>
              <a:pathLst>
                <a:path w="715" h="11099">
                  <a:moveTo>
                    <a:pt x="239" y="1"/>
                  </a:moveTo>
                  <a:cubicBezTo>
                    <a:pt x="120" y="1"/>
                    <a:pt x="0" y="120"/>
                    <a:pt x="0" y="239"/>
                  </a:cubicBezTo>
                  <a:lnTo>
                    <a:pt x="0" y="11098"/>
                  </a:lnTo>
                  <a:lnTo>
                    <a:pt x="715" y="11098"/>
                  </a:lnTo>
                  <a:lnTo>
                    <a:pt x="715" y="239"/>
                  </a:lnTo>
                  <a:cubicBezTo>
                    <a:pt x="715" y="96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Google Shape;479;p43"/>
            <p:cNvSpPr/>
            <p:nvPr/>
          </p:nvSpPr>
          <p:spPr>
            <a:xfrm>
              <a:off x="4912920" y="4256640"/>
              <a:ext cx="36360" cy="34920"/>
            </a:xfrm>
            <a:custGeom>
              <a:avLst/>
              <a:gdLst/>
              <a:ahLst/>
              <a:rect l="l" t="t" r="r" b="b"/>
              <a:pathLst>
                <a:path w="715" h="691">
                  <a:moveTo>
                    <a:pt x="0" y="0"/>
                  </a:moveTo>
                  <a:lnTo>
                    <a:pt x="0" y="691"/>
                  </a:lnTo>
                  <a:lnTo>
                    <a:pt x="715" y="69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Google Shape;480;p43"/>
            <p:cNvSpPr/>
            <p:nvPr/>
          </p:nvSpPr>
          <p:spPr>
            <a:xfrm>
              <a:off x="4648320" y="4292280"/>
              <a:ext cx="303480" cy="36360"/>
            </a:xfrm>
            <a:custGeom>
              <a:avLst/>
              <a:gdLst/>
              <a:ahLst/>
              <a:rect l="l" t="t" r="r" b="b"/>
              <a:pathLst>
                <a:path w="5716" h="715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476"/>
                  </a:lnTo>
                  <a:cubicBezTo>
                    <a:pt x="0" y="596"/>
                    <a:pt x="72" y="715"/>
                    <a:pt x="238" y="715"/>
                  </a:cubicBezTo>
                  <a:lnTo>
                    <a:pt x="5477" y="715"/>
                  </a:lnTo>
                  <a:cubicBezTo>
                    <a:pt x="5596" y="715"/>
                    <a:pt x="5716" y="596"/>
                    <a:pt x="5716" y="476"/>
                  </a:cubicBezTo>
                  <a:lnTo>
                    <a:pt x="5716" y="0"/>
                  </a:ln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" name="Google Shape;481;p43"/>
            <p:cNvSpPr/>
            <p:nvPr/>
          </p:nvSpPr>
          <p:spPr>
            <a:xfrm>
              <a:off x="4320000" y="3968280"/>
              <a:ext cx="281880" cy="360000"/>
            </a:xfrm>
            <a:custGeom>
              <a:avLst/>
              <a:gdLst/>
              <a:ahLst/>
              <a:rect l="l" t="t" r="r" b="b"/>
              <a:pathLst>
                <a:path w="5312" h="6788">
                  <a:moveTo>
                    <a:pt x="1787" y="1"/>
                  </a:moveTo>
                  <a:lnTo>
                    <a:pt x="1787" y="2525"/>
                  </a:lnTo>
                  <a:lnTo>
                    <a:pt x="72" y="5930"/>
                  </a:lnTo>
                  <a:cubicBezTo>
                    <a:pt x="25" y="6002"/>
                    <a:pt x="1" y="6097"/>
                    <a:pt x="1" y="6192"/>
                  </a:cubicBezTo>
                  <a:cubicBezTo>
                    <a:pt x="1" y="6526"/>
                    <a:pt x="263" y="6788"/>
                    <a:pt x="596" y="6788"/>
                  </a:cubicBezTo>
                  <a:lnTo>
                    <a:pt x="4716" y="6788"/>
                  </a:lnTo>
                  <a:cubicBezTo>
                    <a:pt x="5026" y="6788"/>
                    <a:pt x="5312" y="6526"/>
                    <a:pt x="5312" y="6192"/>
                  </a:cubicBezTo>
                  <a:cubicBezTo>
                    <a:pt x="5312" y="6097"/>
                    <a:pt x="5264" y="6002"/>
                    <a:pt x="5240" y="5930"/>
                  </a:cubicBezTo>
                  <a:lnTo>
                    <a:pt x="3549" y="2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Google Shape;482;p43"/>
            <p:cNvSpPr/>
            <p:nvPr/>
          </p:nvSpPr>
          <p:spPr>
            <a:xfrm>
              <a:off x="4480200" y="3968280"/>
              <a:ext cx="122760" cy="358920"/>
            </a:xfrm>
            <a:custGeom>
              <a:avLst/>
              <a:gdLst/>
              <a:ahLst/>
              <a:rect l="l" t="t" r="r" b="b"/>
              <a:pathLst>
                <a:path w="2334" h="6766">
                  <a:moveTo>
                    <a:pt x="1" y="1"/>
                  </a:moveTo>
                  <a:lnTo>
                    <a:pt x="1" y="2287"/>
                  </a:lnTo>
                  <a:cubicBezTo>
                    <a:pt x="1" y="2430"/>
                    <a:pt x="48" y="2596"/>
                    <a:pt x="96" y="2715"/>
                  </a:cubicBezTo>
                  <a:lnTo>
                    <a:pt x="1668" y="5883"/>
                  </a:lnTo>
                  <a:cubicBezTo>
                    <a:pt x="1691" y="5954"/>
                    <a:pt x="1739" y="6002"/>
                    <a:pt x="1739" y="6097"/>
                  </a:cubicBezTo>
                  <a:cubicBezTo>
                    <a:pt x="1763" y="6454"/>
                    <a:pt x="1501" y="6764"/>
                    <a:pt x="1167" y="6764"/>
                  </a:cubicBezTo>
                  <a:lnTo>
                    <a:pt x="1691" y="6764"/>
                  </a:lnTo>
                  <a:cubicBezTo>
                    <a:pt x="1705" y="6765"/>
                    <a:pt x="1719" y="6765"/>
                    <a:pt x="1732" y="6765"/>
                  </a:cubicBezTo>
                  <a:cubicBezTo>
                    <a:pt x="2091" y="6765"/>
                    <a:pt x="2334" y="6465"/>
                    <a:pt x="2311" y="6121"/>
                  </a:cubicBezTo>
                  <a:cubicBezTo>
                    <a:pt x="2311" y="6073"/>
                    <a:pt x="2263" y="5978"/>
                    <a:pt x="2239" y="5930"/>
                  </a:cubicBezTo>
                  <a:lnTo>
                    <a:pt x="548" y="2525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" name="Google Shape;483;p43"/>
            <p:cNvSpPr/>
            <p:nvPr/>
          </p:nvSpPr>
          <p:spPr>
            <a:xfrm>
              <a:off x="4322520" y="4152600"/>
              <a:ext cx="280800" cy="176040"/>
            </a:xfrm>
            <a:custGeom>
              <a:avLst/>
              <a:gdLst/>
              <a:ahLst/>
              <a:rect l="l" t="t" r="r" b="b"/>
              <a:pathLst>
                <a:path w="5288" h="3335">
                  <a:moveTo>
                    <a:pt x="4001" y="1"/>
                  </a:moveTo>
                  <a:cubicBezTo>
                    <a:pt x="3620" y="1"/>
                    <a:pt x="3144" y="120"/>
                    <a:pt x="2668" y="405"/>
                  </a:cubicBezTo>
                  <a:cubicBezTo>
                    <a:pt x="2256" y="652"/>
                    <a:pt x="1845" y="729"/>
                    <a:pt x="1457" y="729"/>
                  </a:cubicBezTo>
                  <a:cubicBezTo>
                    <a:pt x="1284" y="729"/>
                    <a:pt x="1115" y="713"/>
                    <a:pt x="953" y="691"/>
                  </a:cubicBezTo>
                  <a:lnTo>
                    <a:pt x="72" y="2477"/>
                  </a:lnTo>
                  <a:cubicBezTo>
                    <a:pt x="48" y="2549"/>
                    <a:pt x="1" y="2644"/>
                    <a:pt x="1" y="2739"/>
                  </a:cubicBezTo>
                  <a:cubicBezTo>
                    <a:pt x="1" y="3073"/>
                    <a:pt x="286" y="3335"/>
                    <a:pt x="596" y="3335"/>
                  </a:cubicBezTo>
                  <a:lnTo>
                    <a:pt x="4692" y="3335"/>
                  </a:lnTo>
                  <a:cubicBezTo>
                    <a:pt x="5025" y="3335"/>
                    <a:pt x="5287" y="3073"/>
                    <a:pt x="5287" y="2739"/>
                  </a:cubicBezTo>
                  <a:cubicBezTo>
                    <a:pt x="5287" y="2644"/>
                    <a:pt x="5264" y="2549"/>
                    <a:pt x="5216" y="2477"/>
                  </a:cubicBezTo>
                  <a:lnTo>
                    <a:pt x="4001" y="1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" name="Google Shape;484;p43"/>
            <p:cNvSpPr/>
            <p:nvPr/>
          </p:nvSpPr>
          <p:spPr>
            <a:xfrm>
              <a:off x="4506840" y="4151160"/>
              <a:ext cx="98640" cy="177120"/>
            </a:xfrm>
            <a:custGeom>
              <a:avLst/>
              <a:gdLst/>
              <a:ahLst/>
              <a:rect l="l" t="t" r="r" b="b"/>
              <a:pathLst>
                <a:path w="1882" h="3353">
                  <a:moveTo>
                    <a:pt x="525" y="1"/>
                  </a:moveTo>
                  <a:cubicBezTo>
                    <a:pt x="358" y="1"/>
                    <a:pt x="191" y="25"/>
                    <a:pt x="1" y="48"/>
                  </a:cubicBezTo>
                  <a:lnTo>
                    <a:pt x="1191" y="2454"/>
                  </a:lnTo>
                  <a:cubicBezTo>
                    <a:pt x="1239" y="2525"/>
                    <a:pt x="1263" y="2573"/>
                    <a:pt x="1263" y="2668"/>
                  </a:cubicBezTo>
                  <a:cubicBezTo>
                    <a:pt x="1287" y="3025"/>
                    <a:pt x="1025" y="3335"/>
                    <a:pt x="691" y="3335"/>
                  </a:cubicBezTo>
                  <a:lnTo>
                    <a:pt x="1239" y="3335"/>
                  </a:lnTo>
                  <a:cubicBezTo>
                    <a:pt x="1239" y="3347"/>
                    <a:pt x="1245" y="3353"/>
                    <a:pt x="1251" y="3353"/>
                  </a:cubicBezTo>
                  <a:cubicBezTo>
                    <a:pt x="1257" y="3353"/>
                    <a:pt x="1263" y="3347"/>
                    <a:pt x="1263" y="3335"/>
                  </a:cubicBezTo>
                  <a:cubicBezTo>
                    <a:pt x="1620" y="3287"/>
                    <a:pt x="1882" y="2930"/>
                    <a:pt x="1811" y="2573"/>
                  </a:cubicBezTo>
                  <a:cubicBezTo>
                    <a:pt x="1811" y="2549"/>
                    <a:pt x="1763" y="2501"/>
                    <a:pt x="1739" y="2454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Google Shape;485;p43"/>
            <p:cNvSpPr/>
            <p:nvPr/>
          </p:nvSpPr>
          <p:spPr>
            <a:xfrm>
              <a:off x="4391280" y="3916440"/>
              <a:ext cx="140760" cy="50400"/>
            </a:xfrm>
            <a:custGeom>
              <a:avLst/>
              <a:gdLst/>
              <a:ahLst/>
              <a:rect l="l" t="t" r="r" b="b"/>
              <a:pathLst>
                <a:path w="2668" h="977">
                  <a:moveTo>
                    <a:pt x="239" y="0"/>
                  </a:moveTo>
                  <a:cubicBezTo>
                    <a:pt x="120" y="0"/>
                    <a:pt x="1" y="119"/>
                    <a:pt x="1" y="238"/>
                  </a:cubicBezTo>
                  <a:lnTo>
                    <a:pt x="1" y="738"/>
                  </a:lnTo>
                  <a:cubicBezTo>
                    <a:pt x="1" y="857"/>
                    <a:pt x="120" y="977"/>
                    <a:pt x="239" y="977"/>
                  </a:cubicBezTo>
                  <a:lnTo>
                    <a:pt x="2430" y="977"/>
                  </a:lnTo>
                  <a:cubicBezTo>
                    <a:pt x="2549" y="977"/>
                    <a:pt x="2668" y="881"/>
                    <a:pt x="2668" y="738"/>
                  </a:cubicBezTo>
                  <a:lnTo>
                    <a:pt x="2668" y="238"/>
                  </a:lnTo>
                  <a:cubicBezTo>
                    <a:pt x="2668" y="119"/>
                    <a:pt x="2549" y="0"/>
                    <a:pt x="2430" y="0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" name="Google Shape;486;p43"/>
            <p:cNvSpPr/>
            <p:nvPr/>
          </p:nvSpPr>
          <p:spPr>
            <a:xfrm>
              <a:off x="4508280" y="3917520"/>
              <a:ext cx="22320" cy="48960"/>
            </a:xfrm>
            <a:custGeom>
              <a:avLst/>
              <a:gdLst/>
              <a:ahLst/>
              <a:rect l="l" t="t" r="r" b="b"/>
              <a:pathLst>
                <a:path w="453" h="954">
                  <a:moveTo>
                    <a:pt x="0" y="1"/>
                  </a:moveTo>
                  <a:lnTo>
                    <a:pt x="0" y="954"/>
                  </a:lnTo>
                  <a:lnTo>
                    <a:pt x="215" y="954"/>
                  </a:lnTo>
                  <a:cubicBezTo>
                    <a:pt x="334" y="954"/>
                    <a:pt x="453" y="834"/>
                    <a:pt x="453" y="715"/>
                  </a:cubicBezTo>
                  <a:lnTo>
                    <a:pt x="453" y="239"/>
                  </a:lnTo>
                  <a:cubicBezTo>
                    <a:pt x="453" y="120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" name="Google Shape;487;p43"/>
            <p:cNvSpPr/>
            <p:nvPr/>
          </p:nvSpPr>
          <p:spPr>
            <a:xfrm>
              <a:off x="4471560" y="4208400"/>
              <a:ext cx="36360" cy="36360"/>
            </a:xfrm>
            <a:custGeom>
              <a:avLst/>
              <a:gdLst/>
              <a:ahLst/>
              <a:rect l="l" t="t" r="r" b="b"/>
              <a:pathLst>
                <a:path w="716" h="715">
                  <a:moveTo>
                    <a:pt x="358" y="0"/>
                  </a:moveTo>
                  <a:cubicBezTo>
                    <a:pt x="144" y="0"/>
                    <a:pt x="1" y="143"/>
                    <a:pt x="1" y="358"/>
                  </a:cubicBezTo>
                  <a:cubicBezTo>
                    <a:pt x="1" y="548"/>
                    <a:pt x="144" y="715"/>
                    <a:pt x="358" y="715"/>
                  </a:cubicBezTo>
                  <a:cubicBezTo>
                    <a:pt x="572" y="715"/>
                    <a:pt x="715" y="548"/>
                    <a:pt x="715" y="358"/>
                  </a:cubicBezTo>
                  <a:cubicBezTo>
                    <a:pt x="715" y="143"/>
                    <a:pt x="572" y="0"/>
                    <a:pt x="358" y="0"/>
                  </a:cubicBezTo>
                  <a:close/>
                </a:path>
              </a:pathLst>
            </a:custGeom>
            <a:solidFill>
              <a:srgbClr val="02ae6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" name="Google Shape;488;p43"/>
            <p:cNvSpPr/>
            <p:nvPr/>
          </p:nvSpPr>
          <p:spPr>
            <a:xfrm>
              <a:off x="4389840" y="4258800"/>
              <a:ext cx="36360" cy="36720"/>
            </a:xfrm>
            <a:custGeom>
              <a:avLst/>
              <a:gdLst/>
              <a:ahLst/>
              <a:rect l="l" t="t" r="r" b="b"/>
              <a:pathLst>
                <a:path w="716" h="723">
                  <a:moveTo>
                    <a:pt x="417" y="1"/>
                  </a:moveTo>
                  <a:cubicBezTo>
                    <a:pt x="398" y="1"/>
                    <a:pt x="378" y="3"/>
                    <a:pt x="358" y="8"/>
                  </a:cubicBezTo>
                  <a:cubicBezTo>
                    <a:pt x="144" y="8"/>
                    <a:pt x="1" y="151"/>
                    <a:pt x="1" y="365"/>
                  </a:cubicBezTo>
                  <a:cubicBezTo>
                    <a:pt x="1" y="556"/>
                    <a:pt x="144" y="722"/>
                    <a:pt x="358" y="722"/>
                  </a:cubicBezTo>
                  <a:cubicBezTo>
                    <a:pt x="572" y="722"/>
                    <a:pt x="715" y="556"/>
                    <a:pt x="715" y="365"/>
                  </a:cubicBezTo>
                  <a:cubicBezTo>
                    <a:pt x="715" y="173"/>
                    <a:pt x="582" y="1"/>
                    <a:pt x="417" y="1"/>
                  </a:cubicBezTo>
                  <a:close/>
                </a:path>
              </a:pathLst>
            </a:custGeom>
            <a:solidFill>
              <a:srgbClr val="02ae6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" name="Google Shape;489;p43"/>
            <p:cNvSpPr/>
            <p:nvPr/>
          </p:nvSpPr>
          <p:spPr>
            <a:xfrm>
              <a:off x="4826160" y="4155120"/>
              <a:ext cx="23760" cy="17280"/>
            </a:xfrm>
            <a:custGeom>
              <a:avLst/>
              <a:gdLst/>
              <a:ahLst/>
              <a:rect l="l" t="t" r="r" b="b"/>
              <a:pathLst>
                <a:path w="477" h="358">
                  <a:moveTo>
                    <a:pt x="167" y="0"/>
                  </a:moveTo>
                  <a:cubicBezTo>
                    <a:pt x="72" y="0"/>
                    <a:pt x="0" y="96"/>
                    <a:pt x="0" y="191"/>
                  </a:cubicBezTo>
                  <a:cubicBezTo>
                    <a:pt x="0" y="286"/>
                    <a:pt x="72" y="357"/>
                    <a:pt x="167" y="357"/>
                  </a:cubicBezTo>
                  <a:lnTo>
                    <a:pt x="286" y="357"/>
                  </a:lnTo>
                  <a:cubicBezTo>
                    <a:pt x="381" y="357"/>
                    <a:pt x="476" y="310"/>
                    <a:pt x="476" y="191"/>
                  </a:cubicBezTo>
                  <a:cubicBezTo>
                    <a:pt x="476" y="96"/>
                    <a:pt x="381" y="0"/>
                    <a:pt x="286" y="0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Google Shape;490;p43"/>
            <p:cNvSpPr/>
            <p:nvPr/>
          </p:nvSpPr>
          <p:spPr>
            <a:xfrm>
              <a:off x="4807080" y="4129560"/>
              <a:ext cx="17280" cy="23760"/>
            </a:xfrm>
            <a:custGeom>
              <a:avLst/>
              <a:gdLst/>
              <a:ahLst/>
              <a:rect l="l" t="t" r="r" b="b"/>
              <a:pathLst>
                <a:path w="359" h="478">
                  <a:moveTo>
                    <a:pt x="168" y="1"/>
                  </a:moveTo>
                  <a:cubicBezTo>
                    <a:pt x="72" y="1"/>
                    <a:pt x="1" y="96"/>
                    <a:pt x="1" y="191"/>
                  </a:cubicBezTo>
                  <a:lnTo>
                    <a:pt x="1" y="311"/>
                  </a:lnTo>
                  <a:cubicBezTo>
                    <a:pt x="1" y="406"/>
                    <a:pt x="72" y="477"/>
                    <a:pt x="168" y="477"/>
                  </a:cubicBezTo>
                  <a:cubicBezTo>
                    <a:pt x="263" y="477"/>
                    <a:pt x="358" y="430"/>
                    <a:pt x="358" y="311"/>
                  </a:cubicBezTo>
                  <a:lnTo>
                    <a:pt x="358" y="191"/>
                  </a:lnTo>
                  <a:cubicBezTo>
                    <a:pt x="358" y="96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Google Shape;491;p43"/>
            <p:cNvSpPr/>
            <p:nvPr/>
          </p:nvSpPr>
          <p:spPr>
            <a:xfrm>
              <a:off x="4694040" y="4155120"/>
              <a:ext cx="23760" cy="17280"/>
            </a:xfrm>
            <a:custGeom>
              <a:avLst/>
              <a:gdLst/>
              <a:ahLst/>
              <a:rect l="l" t="t" r="r" b="b"/>
              <a:pathLst>
                <a:path w="477" h="358">
                  <a:moveTo>
                    <a:pt x="167" y="0"/>
                  </a:moveTo>
                  <a:cubicBezTo>
                    <a:pt x="96" y="0"/>
                    <a:pt x="0" y="96"/>
                    <a:pt x="0" y="191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286" y="357"/>
                  </a:lnTo>
                  <a:cubicBezTo>
                    <a:pt x="381" y="357"/>
                    <a:pt x="477" y="310"/>
                    <a:pt x="477" y="191"/>
                  </a:cubicBezTo>
                  <a:cubicBezTo>
                    <a:pt x="477" y="96"/>
                    <a:pt x="381" y="0"/>
                    <a:pt x="286" y="0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" name="Google Shape;492;p43"/>
            <p:cNvSpPr/>
            <p:nvPr/>
          </p:nvSpPr>
          <p:spPr>
            <a:xfrm>
              <a:off x="4719600" y="4129560"/>
              <a:ext cx="17280" cy="23760"/>
            </a:xfrm>
            <a:custGeom>
              <a:avLst/>
              <a:gdLst/>
              <a:ahLst/>
              <a:rect l="l" t="t" r="r" b="b"/>
              <a:pathLst>
                <a:path w="358" h="478">
                  <a:moveTo>
                    <a:pt x="167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311"/>
                  </a:lnTo>
                  <a:cubicBezTo>
                    <a:pt x="1" y="406"/>
                    <a:pt x="96" y="477"/>
                    <a:pt x="167" y="477"/>
                  </a:cubicBezTo>
                  <a:cubicBezTo>
                    <a:pt x="286" y="477"/>
                    <a:pt x="358" y="430"/>
                    <a:pt x="358" y="311"/>
                  </a:cubicBezTo>
                  <a:lnTo>
                    <a:pt x="358" y="191"/>
                  </a:lnTo>
                  <a:cubicBezTo>
                    <a:pt x="358" y="96"/>
                    <a:pt x="263" y="1"/>
                    <a:pt x="167" y="1"/>
                  </a:cubicBez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5" name=""/>
          <p:cNvSpPr/>
          <p:nvPr/>
        </p:nvSpPr>
        <p:spPr>
          <a:xfrm>
            <a:off x="4680000" y="1800000"/>
            <a:ext cx="215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626" name=""/>
          <p:cNvSpPr/>
          <p:nvPr/>
        </p:nvSpPr>
        <p:spPr>
          <a:xfrm>
            <a:off x="0" y="180000"/>
            <a:ext cx="816660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Analýzov vzoriek na kvapkacej doske sme dokázali prítomnosť týchto katiónov: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Fe</a:t>
            </a:r>
            <a:r>
              <a:rPr b="0" lang="sk-SK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2+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,Mn</a:t>
            </a:r>
            <a:r>
              <a:rPr b="0" lang="sk-SK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2+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,Zn</a:t>
            </a:r>
            <a:r>
              <a:rPr b="0" lang="sk-SK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2+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,Ca</a:t>
            </a:r>
            <a:r>
              <a:rPr b="0" lang="sk-SK" sz="18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2+</a:t>
            </a:r>
            <a:endParaRPr b="0" lang="sk-SK" sz="1800" spc="-1" strike="noStrike">
              <a:latin typeface="Arial"/>
            </a:endParaRPr>
          </a:p>
        </p:txBody>
      </p:sp>
      <p:sp>
        <p:nvSpPr>
          <p:cNvPr id="627" name=""/>
          <p:cNvSpPr/>
          <p:nvPr/>
        </p:nvSpPr>
        <p:spPr>
          <a:xfrm>
            <a:off x="900000" y="1620000"/>
            <a:ext cx="611856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sk-SK" sz="1800" spc="-1" strike="noStrike">
              <a:latin typeface="Arial"/>
            </a:endParaRPr>
          </a:p>
        </p:txBody>
      </p:sp>
      <p:graphicFrame>
        <p:nvGraphicFramePr>
          <p:cNvPr id="628" name=""/>
          <p:cNvGraphicFramePr/>
          <p:nvPr/>
        </p:nvGraphicFramePr>
        <p:xfrm>
          <a:off x="810360" y="1533240"/>
          <a:ext cx="7559280" cy="2830680"/>
        </p:xfrm>
        <a:graphic>
          <a:graphicData uri="http://schemas.openxmlformats.org/drawingml/2006/table">
            <a:tbl>
              <a:tblPr/>
              <a:tblGrid>
                <a:gridCol w="1451160"/>
                <a:gridCol w="1451160"/>
                <a:gridCol w="1451160"/>
                <a:gridCol w="1451160"/>
                <a:gridCol w="1755000"/>
              </a:tblGrid>
              <a:tr h="58320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NaOH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Na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r>
                        <a:rPr b="0" lang="sk-SK" sz="1800" spc="-1" strike="noStrike">
                          <a:latin typeface="Arial"/>
                        </a:rPr>
                        <a:t>CO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Na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r>
                        <a:rPr b="0" lang="sk-SK" sz="1800" spc="-1" strike="noStrike">
                          <a:latin typeface="Arial"/>
                        </a:rPr>
                        <a:t>HPO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NH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</a:tr>
              <a:tr h="593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1.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Fe(OH)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FeCO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FeHPO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Fe(OH)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r>
                        <a:rPr b="0" lang="sk-SK" sz="1800" spc="-1" strike="noStrike" baseline="33000">
                          <a:latin typeface="Arial"/>
                        </a:rPr>
                        <a:t>1</a:t>
                      </a:r>
                      <a:r>
                        <a:rPr b="0" lang="sk-SK" sz="1800" spc="-1" strike="noStrike">
                          <a:latin typeface="Arial"/>
                        </a:rPr>
                        <a:t>)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593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2.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MnO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MnCO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MnHPO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Mn(OH)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r>
                        <a:rPr b="0" lang="sk-SK" sz="1800" spc="-1" strike="noStrike" baseline="33000">
                          <a:latin typeface="Arial"/>
                        </a:rPr>
                        <a:t>1</a:t>
                      </a:r>
                      <a:r>
                        <a:rPr b="0" lang="sk-SK" sz="1800" spc="-1" strike="noStrike">
                          <a:latin typeface="Arial"/>
                        </a:rPr>
                        <a:t>)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5932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3.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Zn(OH)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ZnCO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ZnHPO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Zn(NH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r>
                        <a:rPr b="0" lang="sk-SK" sz="1800" spc="-1" strike="noStrike">
                          <a:latin typeface="Arial"/>
                        </a:rPr>
                        <a:t>)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4</a:t>
                      </a:r>
                      <a:r>
                        <a:rPr b="0" lang="sk-SK" sz="1800" spc="-1" strike="noStrike" baseline="33000">
                          <a:latin typeface="Arial"/>
                        </a:rPr>
                        <a:t>2+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</a:tr>
              <a:tr h="468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4.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Ca(OH)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2</a:t>
                      </a:r>
                      <a:r>
                        <a:rPr b="0" lang="sk-SK" sz="1800" spc="-1" strike="noStrike" baseline="33000">
                          <a:latin typeface="Arial"/>
                        </a:rPr>
                        <a:t>4,10</a:t>
                      </a:r>
                      <a:r>
                        <a:rPr b="0" lang="sk-SK" sz="1800" spc="-1" strike="noStrike">
                          <a:latin typeface="Arial"/>
                        </a:rPr>
                        <a:t>)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CaCO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3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sk-SK" sz="1800" spc="-1" strike="noStrike">
                          <a:latin typeface="Arial"/>
                        </a:rPr>
                        <a:t>CaHPO</a:t>
                      </a:r>
                      <a:r>
                        <a:rPr b="0" lang="sk-SK" sz="1800" spc="-1" strike="noStrike" baseline="-8000">
                          <a:latin typeface="Arial"/>
                        </a:rPr>
                        <a:t>4</a:t>
                      </a:r>
                      <a:endParaRPr b="0" lang="sk-SK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  <p:timing>
    <p:tnLst>
      <p:par>
        <p:cTn id="289" dur="indefinite" restart="never" nodeType="tmRoot">
          <p:childTnLst>
            <p:seq>
              <p:cTn id="290" dur="indefinite" nodeType="mainSeq">
                <p:childTnLst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5" dur="500" fill="hold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6" dur="500" fill="hold"/>
                                        <p:tgtEl>
                                          <p:spTgt spid="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1" dur="500" fill="hold"/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2" dur="500" fill="hold"/>
                                        <p:tgtEl>
                                          <p:spTgt spid="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7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8" dur="5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520;p44" descr=""/>
          <p:cNvPicPr/>
          <p:nvPr/>
        </p:nvPicPr>
        <p:blipFill>
          <a:blip r:embed="rId1">
            <a:alphaModFix amt="75000"/>
          </a:blip>
          <a:stretch/>
        </p:blipFill>
        <p:spPr>
          <a:xfrm>
            <a:off x="6660000" y="221760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630" name="" descr=""/>
          <p:cNvPicPr/>
          <p:nvPr/>
        </p:nvPicPr>
        <p:blipFill>
          <a:blip r:embed="rId2"/>
          <a:stretch/>
        </p:blipFill>
        <p:spPr>
          <a:xfrm>
            <a:off x="6840000" y="223200"/>
            <a:ext cx="2261160" cy="3015360"/>
          </a:xfrm>
          <a:prstGeom prst="rect">
            <a:avLst/>
          </a:prstGeom>
          <a:ln w="0">
            <a:noFill/>
          </a:ln>
        </p:spPr>
      </p:pic>
      <p:sp>
        <p:nvSpPr>
          <p:cNvPr id="631" name="PlaceHolder 1"/>
          <p:cNvSpPr>
            <a:spLocks noGrp="1"/>
          </p:cNvSpPr>
          <p:nvPr>
            <p:ph type="title"/>
          </p:nvPr>
        </p:nvSpPr>
        <p:spPr>
          <a:xfrm>
            <a:off x="1080000" y="154800"/>
            <a:ext cx="7702200" cy="327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Tu sme skúšali plameňové skúšky všetkých 4 vzoriek. </a:t>
            </a:r>
            <a:br>
              <a:rPr sz="2000"/>
            </a:b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Filtrát vzorky č.1 je 6- (slabo kyslý charakter)</a:t>
            </a:r>
            <a:br>
              <a:rPr sz="2000"/>
            </a:b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Vzorka č. 4: </a:t>
            </a:r>
            <a:br>
              <a:rPr sz="2000"/>
            </a:b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vznik bielej zrazeniny, uhličitan vápenatý + vápenatá soľ </a:t>
            </a:r>
            <a:br>
              <a:rPr sz="2000"/>
            </a:b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Plameňová skúška: č.2- zeleno-modra </a:t>
            </a:r>
            <a:br>
              <a:rPr sz="2000"/>
            </a:b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                                 č.4- zelená</a:t>
            </a:r>
            <a:r>
              <a:rPr b="0" lang="sk-SK" sz="1400" spc="-1" strike="noStrike">
                <a:solidFill>
                  <a:srgbClr val="000000"/>
                </a:solidFill>
                <a:latin typeface="Arial"/>
              </a:rPr>
              <a:t> </a:t>
            </a:r>
            <a:br>
              <a:rPr sz="1400"/>
            </a:br>
            <a:r>
              <a:rPr b="0" lang="sk-SK" sz="1400" spc="-1" strike="noStrike">
                <a:solidFill>
                  <a:srgbClr val="000000"/>
                </a:solidFill>
                <a:latin typeface="Arial"/>
              </a:rPr>
              <a:t>                                              </a:t>
            </a:r>
            <a:r>
              <a:rPr b="0" lang="sk-SK" sz="2000" spc="-1" strike="noStrike">
                <a:solidFill>
                  <a:srgbClr val="000000"/>
                </a:solidFill>
                <a:latin typeface="Arial"/>
              </a:rPr>
              <a:t>č.1 a č.3- bez zmeny </a:t>
            </a:r>
            <a:endParaRPr b="0" lang="sk-SK" sz="2000" spc="-1" strike="noStrike">
              <a:latin typeface="Arial"/>
            </a:endParaRPr>
          </a:p>
        </p:txBody>
      </p:sp>
      <p:pic>
        <p:nvPicPr>
          <p:cNvPr id="632" name="Google Shape;519;p44" descr=""/>
          <p:cNvPicPr/>
          <p:nvPr/>
        </p:nvPicPr>
        <p:blipFill>
          <a:blip r:embed="rId3">
            <a:alphaModFix amt="75000"/>
          </a:blip>
          <a:stretch/>
        </p:blipFill>
        <p:spPr>
          <a:xfrm>
            <a:off x="540000" y="162000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633" name="Google Shape;521;p44" descr=""/>
          <p:cNvPicPr/>
          <p:nvPr/>
        </p:nvPicPr>
        <p:blipFill>
          <a:blip r:embed="rId4">
            <a:alphaModFix amt="75000"/>
          </a:blip>
          <a:stretch/>
        </p:blipFill>
        <p:spPr>
          <a:xfrm>
            <a:off x="4556880" y="3240000"/>
            <a:ext cx="1741680" cy="1741680"/>
          </a:xfrm>
          <a:prstGeom prst="rect">
            <a:avLst/>
          </a:prstGeom>
          <a:ln w="0">
            <a:noFill/>
          </a:ln>
        </p:spPr>
      </p:pic>
      <p:grpSp>
        <p:nvGrpSpPr>
          <p:cNvPr id="634" name="Google Shape;528;p44"/>
          <p:cNvGrpSpPr/>
          <p:nvPr/>
        </p:nvGrpSpPr>
        <p:grpSpPr>
          <a:xfrm>
            <a:off x="461160" y="259920"/>
            <a:ext cx="617400" cy="638640"/>
            <a:chOff x="461160" y="259920"/>
            <a:chExt cx="617400" cy="638640"/>
          </a:xfrm>
        </p:grpSpPr>
        <p:sp>
          <p:nvSpPr>
            <p:cNvPr id="635" name="Google Shape;529;p44"/>
            <p:cNvSpPr/>
            <p:nvPr/>
          </p:nvSpPr>
          <p:spPr>
            <a:xfrm>
              <a:off x="461160" y="392040"/>
              <a:ext cx="479160" cy="506520"/>
            </a:xfrm>
            <a:custGeom>
              <a:avLst/>
              <a:gdLst/>
              <a:ahLst/>
              <a:rect l="l" t="t" r="r" b="b"/>
              <a:pathLst>
                <a:path w="8956" h="9550">
                  <a:moveTo>
                    <a:pt x="1" y="0"/>
                  </a:moveTo>
                  <a:lnTo>
                    <a:pt x="1" y="9311"/>
                  </a:lnTo>
                  <a:cubicBezTo>
                    <a:pt x="1" y="9431"/>
                    <a:pt x="120" y="9550"/>
                    <a:pt x="239" y="9550"/>
                  </a:cubicBezTo>
                  <a:lnTo>
                    <a:pt x="8741" y="9550"/>
                  </a:lnTo>
                  <a:cubicBezTo>
                    <a:pt x="8836" y="9550"/>
                    <a:pt x="8955" y="9431"/>
                    <a:pt x="8955" y="9311"/>
                  </a:cubicBezTo>
                  <a:lnTo>
                    <a:pt x="8955" y="0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Google Shape;530;p44"/>
            <p:cNvSpPr/>
            <p:nvPr/>
          </p:nvSpPr>
          <p:spPr>
            <a:xfrm>
              <a:off x="461160" y="389160"/>
              <a:ext cx="479160" cy="507600"/>
            </a:xfrm>
            <a:custGeom>
              <a:avLst/>
              <a:gdLst/>
              <a:ahLst/>
              <a:rect l="l" t="t" r="r" b="b"/>
              <a:pathLst>
                <a:path w="8956" h="9574">
                  <a:moveTo>
                    <a:pt x="8955" y="0"/>
                  </a:moveTo>
                  <a:lnTo>
                    <a:pt x="1" y="48"/>
                  </a:lnTo>
                  <a:lnTo>
                    <a:pt x="1" y="548"/>
                  </a:lnTo>
                  <a:lnTo>
                    <a:pt x="8217" y="548"/>
                  </a:lnTo>
                  <a:cubicBezTo>
                    <a:pt x="8384" y="548"/>
                    <a:pt x="8455" y="667"/>
                    <a:pt x="8455" y="786"/>
                  </a:cubicBezTo>
                  <a:lnTo>
                    <a:pt x="8455" y="9574"/>
                  </a:lnTo>
                  <a:lnTo>
                    <a:pt x="8741" y="9574"/>
                  </a:lnTo>
                  <a:cubicBezTo>
                    <a:pt x="8836" y="9574"/>
                    <a:pt x="8955" y="9455"/>
                    <a:pt x="8955" y="9336"/>
                  </a:cubicBezTo>
                  <a:lnTo>
                    <a:pt x="8955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Google Shape;531;p44"/>
            <p:cNvSpPr/>
            <p:nvPr/>
          </p:nvSpPr>
          <p:spPr>
            <a:xfrm>
              <a:off x="461160" y="300600"/>
              <a:ext cx="479160" cy="89640"/>
            </a:xfrm>
            <a:custGeom>
              <a:avLst/>
              <a:gdLst/>
              <a:ahLst/>
              <a:rect l="l" t="t" r="r" b="b"/>
              <a:pathLst>
                <a:path w="8956" h="1716">
                  <a:moveTo>
                    <a:pt x="239" y="0"/>
                  </a:moveTo>
                  <a:cubicBezTo>
                    <a:pt x="120" y="0"/>
                    <a:pt x="1" y="120"/>
                    <a:pt x="1" y="239"/>
                  </a:cubicBezTo>
                  <a:lnTo>
                    <a:pt x="1" y="1715"/>
                  </a:lnTo>
                  <a:lnTo>
                    <a:pt x="8955" y="1715"/>
                  </a:lnTo>
                  <a:lnTo>
                    <a:pt x="8955" y="239"/>
                  </a:lnTo>
                  <a:cubicBezTo>
                    <a:pt x="8955" y="120"/>
                    <a:pt x="8836" y="0"/>
                    <a:pt x="8741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Google Shape;532;p44"/>
            <p:cNvSpPr/>
            <p:nvPr/>
          </p:nvSpPr>
          <p:spPr>
            <a:xfrm>
              <a:off x="487800" y="300600"/>
              <a:ext cx="80280" cy="57960"/>
            </a:xfrm>
            <a:custGeom>
              <a:avLst/>
              <a:gdLst/>
              <a:ahLst/>
              <a:rect l="l" t="t" r="r" b="b"/>
              <a:pathLst>
                <a:path w="1526" h="1120">
                  <a:moveTo>
                    <a:pt x="1" y="0"/>
                  </a:moveTo>
                  <a:lnTo>
                    <a:pt x="1" y="358"/>
                  </a:lnTo>
                  <a:cubicBezTo>
                    <a:pt x="1" y="786"/>
                    <a:pt x="382" y="1120"/>
                    <a:pt x="787" y="1120"/>
                  </a:cubicBezTo>
                  <a:cubicBezTo>
                    <a:pt x="1192" y="1120"/>
                    <a:pt x="1525" y="786"/>
                    <a:pt x="1525" y="358"/>
                  </a:cubicBezTo>
                  <a:lnTo>
                    <a:pt x="1525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Google Shape;533;p44"/>
            <p:cNvSpPr/>
            <p:nvPr/>
          </p:nvSpPr>
          <p:spPr>
            <a:xfrm>
              <a:off x="747720" y="300600"/>
              <a:ext cx="78840" cy="57960"/>
            </a:xfrm>
            <a:custGeom>
              <a:avLst/>
              <a:gdLst/>
              <a:ahLst/>
              <a:rect l="l" t="t" r="r" b="b"/>
              <a:pathLst>
                <a:path w="1501" h="1120">
                  <a:moveTo>
                    <a:pt x="0" y="0"/>
                  </a:moveTo>
                  <a:lnTo>
                    <a:pt x="0" y="358"/>
                  </a:lnTo>
                  <a:cubicBezTo>
                    <a:pt x="0" y="786"/>
                    <a:pt x="334" y="1120"/>
                    <a:pt x="739" y="1120"/>
                  </a:cubicBezTo>
                  <a:cubicBezTo>
                    <a:pt x="1167" y="1120"/>
                    <a:pt x="1501" y="786"/>
                    <a:pt x="1501" y="358"/>
                  </a:cubicBezTo>
                  <a:lnTo>
                    <a:pt x="1501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Google Shape;534;p44"/>
            <p:cNvSpPr/>
            <p:nvPr/>
          </p:nvSpPr>
          <p:spPr>
            <a:xfrm>
              <a:off x="574920" y="300600"/>
              <a:ext cx="79920" cy="57960"/>
            </a:xfrm>
            <a:custGeom>
              <a:avLst/>
              <a:gdLst/>
              <a:ahLst/>
              <a:rect l="l" t="t" r="r" b="b"/>
              <a:pathLst>
                <a:path w="1525" h="1120">
                  <a:moveTo>
                    <a:pt x="0" y="0"/>
                  </a:moveTo>
                  <a:lnTo>
                    <a:pt x="0" y="358"/>
                  </a:lnTo>
                  <a:cubicBezTo>
                    <a:pt x="0" y="786"/>
                    <a:pt x="358" y="1120"/>
                    <a:pt x="762" y="1120"/>
                  </a:cubicBezTo>
                  <a:cubicBezTo>
                    <a:pt x="1191" y="1120"/>
                    <a:pt x="1524" y="786"/>
                    <a:pt x="1524" y="358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Google Shape;535;p44"/>
            <p:cNvSpPr/>
            <p:nvPr/>
          </p:nvSpPr>
          <p:spPr>
            <a:xfrm>
              <a:off x="834480" y="300600"/>
              <a:ext cx="77400" cy="57960"/>
            </a:xfrm>
            <a:custGeom>
              <a:avLst/>
              <a:gdLst/>
              <a:ahLst/>
              <a:rect l="l" t="t" r="r" b="b"/>
              <a:pathLst>
                <a:path w="1478" h="1120">
                  <a:moveTo>
                    <a:pt x="1" y="0"/>
                  </a:moveTo>
                  <a:lnTo>
                    <a:pt x="1" y="358"/>
                  </a:lnTo>
                  <a:cubicBezTo>
                    <a:pt x="1" y="786"/>
                    <a:pt x="310" y="1120"/>
                    <a:pt x="739" y="1120"/>
                  </a:cubicBezTo>
                  <a:cubicBezTo>
                    <a:pt x="1144" y="1120"/>
                    <a:pt x="1477" y="786"/>
                    <a:pt x="1477" y="358"/>
                  </a:cubicBezTo>
                  <a:lnTo>
                    <a:pt x="1477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Google Shape;536;p44"/>
            <p:cNvSpPr/>
            <p:nvPr/>
          </p:nvSpPr>
          <p:spPr>
            <a:xfrm>
              <a:off x="659520" y="300600"/>
              <a:ext cx="79920" cy="57960"/>
            </a:xfrm>
            <a:custGeom>
              <a:avLst/>
              <a:gdLst/>
              <a:ahLst/>
              <a:rect l="l" t="t" r="r" b="b"/>
              <a:pathLst>
                <a:path w="1525" h="1120">
                  <a:moveTo>
                    <a:pt x="0" y="0"/>
                  </a:moveTo>
                  <a:lnTo>
                    <a:pt x="0" y="358"/>
                  </a:lnTo>
                  <a:cubicBezTo>
                    <a:pt x="48" y="786"/>
                    <a:pt x="357" y="1120"/>
                    <a:pt x="786" y="1120"/>
                  </a:cubicBezTo>
                  <a:cubicBezTo>
                    <a:pt x="1191" y="1120"/>
                    <a:pt x="1524" y="786"/>
                    <a:pt x="1524" y="358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Google Shape;537;p44"/>
            <p:cNvSpPr/>
            <p:nvPr/>
          </p:nvSpPr>
          <p:spPr>
            <a:xfrm>
              <a:off x="509760" y="259920"/>
              <a:ext cx="37800" cy="76680"/>
            </a:xfrm>
            <a:custGeom>
              <a:avLst/>
              <a:gdLst/>
              <a:ahLst/>
              <a:rect l="l" t="t" r="r" b="b"/>
              <a:pathLst>
                <a:path w="740" h="1477">
                  <a:moveTo>
                    <a:pt x="358" y="0"/>
                  </a:moveTo>
                  <a:cubicBezTo>
                    <a:pt x="144" y="0"/>
                    <a:pt x="1" y="143"/>
                    <a:pt x="1" y="358"/>
                  </a:cubicBezTo>
                  <a:lnTo>
                    <a:pt x="1" y="1120"/>
                  </a:lnTo>
                  <a:cubicBezTo>
                    <a:pt x="1" y="1334"/>
                    <a:pt x="168" y="1477"/>
                    <a:pt x="382" y="1477"/>
                  </a:cubicBezTo>
                  <a:cubicBezTo>
                    <a:pt x="596" y="1477"/>
                    <a:pt x="739" y="1334"/>
                    <a:pt x="739" y="1120"/>
                  </a:cubicBezTo>
                  <a:lnTo>
                    <a:pt x="739" y="358"/>
                  </a:lnTo>
                  <a:cubicBezTo>
                    <a:pt x="739" y="143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Google Shape;538;p44"/>
            <p:cNvSpPr/>
            <p:nvPr/>
          </p:nvSpPr>
          <p:spPr>
            <a:xfrm>
              <a:off x="682200" y="259920"/>
              <a:ext cx="37800" cy="76680"/>
            </a:xfrm>
            <a:custGeom>
              <a:avLst/>
              <a:gdLst/>
              <a:ahLst/>
              <a:rect l="l" t="t" r="r" b="b"/>
              <a:pathLst>
                <a:path w="739" h="1477">
                  <a:moveTo>
                    <a:pt x="358" y="0"/>
                  </a:moveTo>
                  <a:cubicBezTo>
                    <a:pt x="144" y="0"/>
                    <a:pt x="1" y="143"/>
                    <a:pt x="1" y="358"/>
                  </a:cubicBezTo>
                  <a:lnTo>
                    <a:pt x="1" y="1120"/>
                  </a:lnTo>
                  <a:cubicBezTo>
                    <a:pt x="1" y="1334"/>
                    <a:pt x="167" y="1477"/>
                    <a:pt x="382" y="1477"/>
                  </a:cubicBezTo>
                  <a:cubicBezTo>
                    <a:pt x="548" y="1477"/>
                    <a:pt x="739" y="1334"/>
                    <a:pt x="739" y="1120"/>
                  </a:cubicBezTo>
                  <a:lnTo>
                    <a:pt x="739" y="358"/>
                  </a:lnTo>
                  <a:cubicBezTo>
                    <a:pt x="739" y="143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Google Shape;539;p44"/>
            <p:cNvSpPr/>
            <p:nvPr/>
          </p:nvSpPr>
          <p:spPr>
            <a:xfrm>
              <a:off x="595440" y="259920"/>
              <a:ext cx="39240" cy="76680"/>
            </a:xfrm>
            <a:custGeom>
              <a:avLst/>
              <a:gdLst/>
              <a:ahLst/>
              <a:rect l="l" t="t" r="r" b="b"/>
              <a:pathLst>
                <a:path w="763" h="1477">
                  <a:moveTo>
                    <a:pt x="358" y="0"/>
                  </a:moveTo>
                  <a:cubicBezTo>
                    <a:pt x="167" y="0"/>
                    <a:pt x="0" y="143"/>
                    <a:pt x="0" y="358"/>
                  </a:cubicBezTo>
                  <a:lnTo>
                    <a:pt x="0" y="1120"/>
                  </a:lnTo>
                  <a:cubicBezTo>
                    <a:pt x="0" y="1334"/>
                    <a:pt x="191" y="1477"/>
                    <a:pt x="381" y="1477"/>
                  </a:cubicBezTo>
                  <a:cubicBezTo>
                    <a:pt x="596" y="1477"/>
                    <a:pt x="762" y="1334"/>
                    <a:pt x="762" y="1120"/>
                  </a:cubicBezTo>
                  <a:lnTo>
                    <a:pt x="762" y="358"/>
                  </a:lnTo>
                  <a:cubicBezTo>
                    <a:pt x="762" y="143"/>
                    <a:pt x="596" y="0"/>
                    <a:pt x="405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Google Shape;540;p44"/>
            <p:cNvSpPr/>
            <p:nvPr/>
          </p:nvSpPr>
          <p:spPr>
            <a:xfrm>
              <a:off x="855000" y="259920"/>
              <a:ext cx="37800" cy="76680"/>
            </a:xfrm>
            <a:custGeom>
              <a:avLst/>
              <a:gdLst/>
              <a:ahLst/>
              <a:rect l="l" t="t" r="r" b="b"/>
              <a:pathLst>
                <a:path w="739" h="1477">
                  <a:moveTo>
                    <a:pt x="358" y="0"/>
                  </a:moveTo>
                  <a:cubicBezTo>
                    <a:pt x="144" y="0"/>
                    <a:pt x="1" y="143"/>
                    <a:pt x="1" y="358"/>
                  </a:cubicBezTo>
                  <a:lnTo>
                    <a:pt x="1" y="1120"/>
                  </a:lnTo>
                  <a:cubicBezTo>
                    <a:pt x="1" y="1334"/>
                    <a:pt x="144" y="1477"/>
                    <a:pt x="358" y="1477"/>
                  </a:cubicBezTo>
                  <a:cubicBezTo>
                    <a:pt x="572" y="1477"/>
                    <a:pt x="739" y="1334"/>
                    <a:pt x="739" y="1120"/>
                  </a:cubicBezTo>
                  <a:lnTo>
                    <a:pt x="739" y="358"/>
                  </a:lnTo>
                  <a:cubicBezTo>
                    <a:pt x="739" y="143"/>
                    <a:pt x="596" y="0"/>
                    <a:pt x="382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Google Shape;541;p44"/>
            <p:cNvSpPr/>
            <p:nvPr/>
          </p:nvSpPr>
          <p:spPr>
            <a:xfrm>
              <a:off x="768240" y="259920"/>
              <a:ext cx="37800" cy="76680"/>
            </a:xfrm>
            <a:custGeom>
              <a:avLst/>
              <a:gdLst/>
              <a:ahLst/>
              <a:rect l="l" t="t" r="r" b="b"/>
              <a:pathLst>
                <a:path w="739" h="1477">
                  <a:moveTo>
                    <a:pt x="358" y="0"/>
                  </a:moveTo>
                  <a:cubicBezTo>
                    <a:pt x="143" y="0"/>
                    <a:pt x="0" y="143"/>
                    <a:pt x="0" y="358"/>
                  </a:cubicBezTo>
                  <a:lnTo>
                    <a:pt x="0" y="1120"/>
                  </a:lnTo>
                  <a:cubicBezTo>
                    <a:pt x="0" y="1334"/>
                    <a:pt x="143" y="1477"/>
                    <a:pt x="358" y="1477"/>
                  </a:cubicBezTo>
                  <a:cubicBezTo>
                    <a:pt x="572" y="1477"/>
                    <a:pt x="739" y="1334"/>
                    <a:pt x="739" y="1120"/>
                  </a:cubicBezTo>
                  <a:lnTo>
                    <a:pt x="739" y="358"/>
                  </a:lnTo>
                  <a:cubicBezTo>
                    <a:pt x="739" y="143"/>
                    <a:pt x="596" y="0"/>
                    <a:pt x="381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" name="Google Shape;542;p44"/>
            <p:cNvSpPr/>
            <p:nvPr/>
          </p:nvSpPr>
          <p:spPr>
            <a:xfrm>
              <a:off x="504720" y="432360"/>
              <a:ext cx="188640" cy="188280"/>
            </a:xfrm>
            <a:custGeom>
              <a:avLst/>
              <a:gdLst/>
              <a:ahLst/>
              <a:rect l="l" t="t" r="r" b="b"/>
              <a:pathLst>
                <a:path w="3549" h="3573">
                  <a:moveTo>
                    <a:pt x="3001" y="334"/>
                  </a:moveTo>
                  <a:cubicBezTo>
                    <a:pt x="3073" y="334"/>
                    <a:pt x="3096" y="357"/>
                    <a:pt x="3120" y="381"/>
                  </a:cubicBezTo>
                  <a:cubicBezTo>
                    <a:pt x="3168" y="429"/>
                    <a:pt x="3192" y="476"/>
                    <a:pt x="3192" y="500"/>
                  </a:cubicBezTo>
                  <a:cubicBezTo>
                    <a:pt x="3192" y="572"/>
                    <a:pt x="3168" y="595"/>
                    <a:pt x="3120" y="619"/>
                  </a:cubicBezTo>
                  <a:cubicBezTo>
                    <a:pt x="3096" y="655"/>
                    <a:pt x="3055" y="673"/>
                    <a:pt x="3007" y="673"/>
                  </a:cubicBezTo>
                  <a:cubicBezTo>
                    <a:pt x="2959" y="673"/>
                    <a:pt x="2906" y="655"/>
                    <a:pt x="2858" y="619"/>
                  </a:cubicBezTo>
                  <a:cubicBezTo>
                    <a:pt x="2834" y="595"/>
                    <a:pt x="2787" y="548"/>
                    <a:pt x="2787" y="500"/>
                  </a:cubicBezTo>
                  <a:cubicBezTo>
                    <a:pt x="2834" y="476"/>
                    <a:pt x="2834" y="429"/>
                    <a:pt x="2882" y="381"/>
                  </a:cubicBezTo>
                  <a:cubicBezTo>
                    <a:pt x="2930" y="357"/>
                    <a:pt x="2977" y="334"/>
                    <a:pt x="3001" y="334"/>
                  </a:cubicBezTo>
                  <a:close/>
                  <a:moveTo>
                    <a:pt x="1691" y="1286"/>
                  </a:moveTo>
                  <a:cubicBezTo>
                    <a:pt x="1858" y="1286"/>
                    <a:pt x="2001" y="1334"/>
                    <a:pt x="2072" y="1429"/>
                  </a:cubicBezTo>
                  <a:cubicBezTo>
                    <a:pt x="2287" y="1643"/>
                    <a:pt x="2287" y="2001"/>
                    <a:pt x="2072" y="2215"/>
                  </a:cubicBezTo>
                  <a:cubicBezTo>
                    <a:pt x="2001" y="2286"/>
                    <a:pt x="1858" y="2358"/>
                    <a:pt x="1691" y="2358"/>
                  </a:cubicBezTo>
                  <a:cubicBezTo>
                    <a:pt x="1572" y="2358"/>
                    <a:pt x="1429" y="2286"/>
                    <a:pt x="1310" y="2215"/>
                  </a:cubicBezTo>
                  <a:cubicBezTo>
                    <a:pt x="1096" y="2001"/>
                    <a:pt x="1096" y="1643"/>
                    <a:pt x="1310" y="1429"/>
                  </a:cubicBezTo>
                  <a:cubicBezTo>
                    <a:pt x="1406" y="1334"/>
                    <a:pt x="1548" y="1286"/>
                    <a:pt x="1691" y="1286"/>
                  </a:cubicBezTo>
                  <a:close/>
                  <a:moveTo>
                    <a:pt x="2930" y="2810"/>
                  </a:moveTo>
                  <a:cubicBezTo>
                    <a:pt x="2954" y="2810"/>
                    <a:pt x="2977" y="2834"/>
                    <a:pt x="3049" y="2858"/>
                  </a:cubicBezTo>
                  <a:cubicBezTo>
                    <a:pt x="3073" y="2882"/>
                    <a:pt x="3096" y="2953"/>
                    <a:pt x="3096" y="2977"/>
                  </a:cubicBezTo>
                  <a:cubicBezTo>
                    <a:pt x="3096" y="3001"/>
                    <a:pt x="3073" y="3072"/>
                    <a:pt x="3049" y="3096"/>
                  </a:cubicBezTo>
                  <a:cubicBezTo>
                    <a:pt x="3001" y="3120"/>
                    <a:pt x="2954" y="3144"/>
                    <a:pt x="2930" y="3144"/>
                  </a:cubicBezTo>
                  <a:cubicBezTo>
                    <a:pt x="2858" y="3144"/>
                    <a:pt x="2834" y="3120"/>
                    <a:pt x="2811" y="3096"/>
                  </a:cubicBezTo>
                  <a:cubicBezTo>
                    <a:pt x="2763" y="3072"/>
                    <a:pt x="2739" y="3001"/>
                    <a:pt x="2739" y="2977"/>
                  </a:cubicBezTo>
                  <a:cubicBezTo>
                    <a:pt x="2739" y="2929"/>
                    <a:pt x="2763" y="2882"/>
                    <a:pt x="2811" y="2858"/>
                  </a:cubicBezTo>
                  <a:cubicBezTo>
                    <a:pt x="2834" y="2834"/>
                    <a:pt x="2882" y="2810"/>
                    <a:pt x="2930" y="2810"/>
                  </a:cubicBezTo>
                  <a:close/>
                  <a:moveTo>
                    <a:pt x="548" y="2834"/>
                  </a:moveTo>
                  <a:cubicBezTo>
                    <a:pt x="596" y="2834"/>
                    <a:pt x="620" y="2858"/>
                    <a:pt x="667" y="2882"/>
                  </a:cubicBezTo>
                  <a:cubicBezTo>
                    <a:pt x="691" y="2929"/>
                    <a:pt x="715" y="2977"/>
                    <a:pt x="715" y="3001"/>
                  </a:cubicBezTo>
                  <a:cubicBezTo>
                    <a:pt x="715" y="3048"/>
                    <a:pt x="691" y="3072"/>
                    <a:pt x="667" y="3120"/>
                  </a:cubicBezTo>
                  <a:cubicBezTo>
                    <a:pt x="620" y="3167"/>
                    <a:pt x="572" y="3191"/>
                    <a:pt x="548" y="3191"/>
                  </a:cubicBezTo>
                  <a:cubicBezTo>
                    <a:pt x="477" y="3191"/>
                    <a:pt x="453" y="3167"/>
                    <a:pt x="429" y="3120"/>
                  </a:cubicBezTo>
                  <a:cubicBezTo>
                    <a:pt x="382" y="3096"/>
                    <a:pt x="358" y="3048"/>
                    <a:pt x="358" y="3001"/>
                  </a:cubicBezTo>
                  <a:cubicBezTo>
                    <a:pt x="358" y="2977"/>
                    <a:pt x="382" y="2929"/>
                    <a:pt x="429" y="2882"/>
                  </a:cubicBezTo>
                  <a:cubicBezTo>
                    <a:pt x="453" y="2858"/>
                    <a:pt x="501" y="2834"/>
                    <a:pt x="548" y="2834"/>
                  </a:cubicBezTo>
                  <a:close/>
                  <a:moveTo>
                    <a:pt x="3001" y="0"/>
                  </a:moveTo>
                  <a:cubicBezTo>
                    <a:pt x="2858" y="0"/>
                    <a:pt x="2715" y="48"/>
                    <a:pt x="2620" y="143"/>
                  </a:cubicBezTo>
                  <a:cubicBezTo>
                    <a:pt x="2525" y="238"/>
                    <a:pt x="2477" y="381"/>
                    <a:pt x="2477" y="548"/>
                  </a:cubicBezTo>
                  <a:cubicBezTo>
                    <a:pt x="2477" y="619"/>
                    <a:pt x="2501" y="691"/>
                    <a:pt x="2525" y="786"/>
                  </a:cubicBezTo>
                  <a:lnTo>
                    <a:pt x="2239" y="1072"/>
                  </a:lnTo>
                  <a:cubicBezTo>
                    <a:pt x="2096" y="977"/>
                    <a:pt x="1906" y="929"/>
                    <a:pt x="1739" y="929"/>
                  </a:cubicBezTo>
                  <a:cubicBezTo>
                    <a:pt x="1501" y="929"/>
                    <a:pt x="1263" y="1024"/>
                    <a:pt x="1072" y="1191"/>
                  </a:cubicBezTo>
                  <a:cubicBezTo>
                    <a:pt x="786" y="1477"/>
                    <a:pt x="715" y="2001"/>
                    <a:pt x="953" y="2358"/>
                  </a:cubicBezTo>
                  <a:lnTo>
                    <a:pt x="786" y="2524"/>
                  </a:lnTo>
                  <a:cubicBezTo>
                    <a:pt x="713" y="2492"/>
                    <a:pt x="637" y="2476"/>
                    <a:pt x="560" y="2476"/>
                  </a:cubicBezTo>
                  <a:cubicBezTo>
                    <a:pt x="414" y="2476"/>
                    <a:pt x="269" y="2534"/>
                    <a:pt x="143" y="2644"/>
                  </a:cubicBezTo>
                  <a:cubicBezTo>
                    <a:pt x="72" y="2739"/>
                    <a:pt x="1" y="2882"/>
                    <a:pt x="1" y="3025"/>
                  </a:cubicBezTo>
                  <a:cubicBezTo>
                    <a:pt x="1" y="3191"/>
                    <a:pt x="72" y="3334"/>
                    <a:pt x="143" y="3429"/>
                  </a:cubicBezTo>
                  <a:cubicBezTo>
                    <a:pt x="239" y="3525"/>
                    <a:pt x="382" y="3572"/>
                    <a:pt x="524" y="3572"/>
                  </a:cubicBezTo>
                  <a:cubicBezTo>
                    <a:pt x="691" y="3572"/>
                    <a:pt x="834" y="3525"/>
                    <a:pt x="929" y="3429"/>
                  </a:cubicBezTo>
                  <a:cubicBezTo>
                    <a:pt x="1001" y="3334"/>
                    <a:pt x="1072" y="3191"/>
                    <a:pt x="1072" y="3025"/>
                  </a:cubicBezTo>
                  <a:cubicBezTo>
                    <a:pt x="1072" y="2953"/>
                    <a:pt x="1048" y="2882"/>
                    <a:pt x="1001" y="2786"/>
                  </a:cubicBezTo>
                  <a:lnTo>
                    <a:pt x="1191" y="2620"/>
                  </a:lnTo>
                  <a:cubicBezTo>
                    <a:pt x="1334" y="2715"/>
                    <a:pt x="1525" y="2763"/>
                    <a:pt x="1691" y="2763"/>
                  </a:cubicBezTo>
                  <a:cubicBezTo>
                    <a:pt x="1882" y="2763"/>
                    <a:pt x="2049" y="2715"/>
                    <a:pt x="2191" y="2620"/>
                  </a:cubicBezTo>
                  <a:lnTo>
                    <a:pt x="2382" y="2786"/>
                  </a:lnTo>
                  <a:cubicBezTo>
                    <a:pt x="2358" y="2858"/>
                    <a:pt x="2311" y="2953"/>
                    <a:pt x="2311" y="3025"/>
                  </a:cubicBezTo>
                  <a:cubicBezTo>
                    <a:pt x="2311" y="3191"/>
                    <a:pt x="2382" y="3334"/>
                    <a:pt x="2477" y="3429"/>
                  </a:cubicBezTo>
                  <a:cubicBezTo>
                    <a:pt x="2549" y="3525"/>
                    <a:pt x="2715" y="3572"/>
                    <a:pt x="2858" y="3572"/>
                  </a:cubicBezTo>
                  <a:cubicBezTo>
                    <a:pt x="3001" y="3572"/>
                    <a:pt x="3144" y="3525"/>
                    <a:pt x="3239" y="3429"/>
                  </a:cubicBezTo>
                  <a:cubicBezTo>
                    <a:pt x="3335" y="3334"/>
                    <a:pt x="3382" y="3191"/>
                    <a:pt x="3382" y="3025"/>
                  </a:cubicBezTo>
                  <a:cubicBezTo>
                    <a:pt x="3382" y="2882"/>
                    <a:pt x="3335" y="2739"/>
                    <a:pt x="3239" y="2644"/>
                  </a:cubicBezTo>
                  <a:cubicBezTo>
                    <a:pt x="3130" y="2534"/>
                    <a:pt x="2989" y="2476"/>
                    <a:pt x="2845" y="2476"/>
                  </a:cubicBezTo>
                  <a:cubicBezTo>
                    <a:pt x="2770" y="2476"/>
                    <a:pt x="2694" y="2492"/>
                    <a:pt x="2620" y="2524"/>
                  </a:cubicBezTo>
                  <a:lnTo>
                    <a:pt x="2430" y="2358"/>
                  </a:lnTo>
                  <a:cubicBezTo>
                    <a:pt x="2644" y="2048"/>
                    <a:pt x="2644" y="1643"/>
                    <a:pt x="2430" y="1334"/>
                  </a:cubicBezTo>
                  <a:lnTo>
                    <a:pt x="2739" y="1048"/>
                  </a:lnTo>
                  <a:cubicBezTo>
                    <a:pt x="2834" y="1048"/>
                    <a:pt x="2930" y="1072"/>
                    <a:pt x="3001" y="1072"/>
                  </a:cubicBezTo>
                  <a:cubicBezTo>
                    <a:pt x="3168" y="1072"/>
                    <a:pt x="3263" y="1024"/>
                    <a:pt x="3382" y="929"/>
                  </a:cubicBezTo>
                  <a:cubicBezTo>
                    <a:pt x="3477" y="834"/>
                    <a:pt x="3549" y="691"/>
                    <a:pt x="3549" y="548"/>
                  </a:cubicBezTo>
                  <a:cubicBezTo>
                    <a:pt x="3549" y="381"/>
                    <a:pt x="3477" y="238"/>
                    <a:pt x="3382" y="143"/>
                  </a:cubicBezTo>
                  <a:cubicBezTo>
                    <a:pt x="3311" y="48"/>
                    <a:pt x="3168" y="0"/>
                    <a:pt x="3001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Google Shape;543;p44"/>
            <p:cNvSpPr/>
            <p:nvPr/>
          </p:nvSpPr>
          <p:spPr>
            <a:xfrm>
              <a:off x="718200" y="431280"/>
              <a:ext cx="180000" cy="17280"/>
            </a:xfrm>
            <a:custGeom>
              <a:avLst/>
              <a:gdLst/>
              <a:ahLst/>
              <a:rect l="l" t="t" r="r" b="b"/>
              <a:pathLst>
                <a:path w="3383" h="358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3192" y="358"/>
                  </a:lnTo>
                  <a:cubicBezTo>
                    <a:pt x="3287" y="358"/>
                    <a:pt x="3382" y="262"/>
                    <a:pt x="3382" y="167"/>
                  </a:cubicBezTo>
                  <a:cubicBezTo>
                    <a:pt x="3382" y="72"/>
                    <a:pt x="3287" y="0"/>
                    <a:pt x="3192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Google Shape;544;p44"/>
            <p:cNvSpPr/>
            <p:nvPr/>
          </p:nvSpPr>
          <p:spPr>
            <a:xfrm>
              <a:off x="718200" y="471600"/>
              <a:ext cx="180000" cy="17280"/>
            </a:xfrm>
            <a:custGeom>
              <a:avLst/>
              <a:gdLst/>
              <a:ahLst/>
              <a:rect l="l" t="t" r="r" b="b"/>
              <a:pathLst>
                <a:path w="3383" h="358">
                  <a:moveTo>
                    <a:pt x="191" y="0"/>
                  </a:moveTo>
                  <a:cubicBezTo>
                    <a:pt x="96" y="0"/>
                    <a:pt x="1" y="96"/>
                    <a:pt x="1" y="191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192" y="358"/>
                  </a:lnTo>
                  <a:cubicBezTo>
                    <a:pt x="3287" y="358"/>
                    <a:pt x="3382" y="286"/>
                    <a:pt x="3382" y="191"/>
                  </a:cubicBezTo>
                  <a:cubicBezTo>
                    <a:pt x="3382" y="96"/>
                    <a:pt x="3311" y="0"/>
                    <a:pt x="3192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Google Shape;545;p44"/>
            <p:cNvSpPr/>
            <p:nvPr/>
          </p:nvSpPr>
          <p:spPr>
            <a:xfrm>
              <a:off x="718200" y="513360"/>
              <a:ext cx="115920" cy="17280"/>
            </a:xfrm>
            <a:custGeom>
              <a:avLst/>
              <a:gdLst/>
              <a:ahLst/>
              <a:rect l="l" t="t" r="r" b="b"/>
              <a:pathLst>
                <a:path w="2192" h="358">
                  <a:moveTo>
                    <a:pt x="191" y="0"/>
                  </a:moveTo>
                  <a:cubicBezTo>
                    <a:pt x="96" y="0"/>
                    <a:pt x="1" y="96"/>
                    <a:pt x="1" y="167"/>
                  </a:cubicBezTo>
                  <a:cubicBezTo>
                    <a:pt x="24" y="286"/>
                    <a:pt x="72" y="357"/>
                    <a:pt x="191" y="357"/>
                  </a:cubicBezTo>
                  <a:lnTo>
                    <a:pt x="2001" y="357"/>
                  </a:lnTo>
                  <a:cubicBezTo>
                    <a:pt x="2096" y="357"/>
                    <a:pt x="2191" y="262"/>
                    <a:pt x="2191" y="167"/>
                  </a:cubicBezTo>
                  <a:cubicBezTo>
                    <a:pt x="2191" y="96"/>
                    <a:pt x="2096" y="0"/>
                    <a:pt x="2001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Google Shape;546;p44"/>
            <p:cNvSpPr/>
            <p:nvPr/>
          </p:nvSpPr>
          <p:spPr>
            <a:xfrm>
              <a:off x="719640" y="580680"/>
              <a:ext cx="62280" cy="18360"/>
            </a:xfrm>
            <a:custGeom>
              <a:avLst/>
              <a:gdLst/>
              <a:ahLst/>
              <a:rect l="l" t="t" r="r" b="b"/>
              <a:pathLst>
                <a:path w="1192" h="382">
                  <a:moveTo>
                    <a:pt x="167" y="0"/>
                  </a:moveTo>
                  <a:cubicBezTo>
                    <a:pt x="72" y="0"/>
                    <a:pt x="0" y="96"/>
                    <a:pt x="0" y="191"/>
                  </a:cubicBezTo>
                  <a:cubicBezTo>
                    <a:pt x="0" y="286"/>
                    <a:pt x="72" y="381"/>
                    <a:pt x="167" y="381"/>
                  </a:cubicBezTo>
                  <a:lnTo>
                    <a:pt x="1001" y="381"/>
                  </a:lnTo>
                  <a:cubicBezTo>
                    <a:pt x="1096" y="381"/>
                    <a:pt x="1191" y="286"/>
                    <a:pt x="1191" y="191"/>
                  </a:cubicBezTo>
                  <a:cubicBezTo>
                    <a:pt x="1191" y="96"/>
                    <a:pt x="1096" y="0"/>
                    <a:pt x="1001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Google Shape;547;p44"/>
            <p:cNvSpPr/>
            <p:nvPr/>
          </p:nvSpPr>
          <p:spPr>
            <a:xfrm>
              <a:off x="835920" y="582120"/>
              <a:ext cx="62280" cy="17280"/>
            </a:xfrm>
            <a:custGeom>
              <a:avLst/>
              <a:gdLst/>
              <a:ahLst/>
              <a:rect l="l" t="t" r="r" b="b"/>
              <a:pathLst>
                <a:path w="1192" h="358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001" y="357"/>
                  </a:lnTo>
                  <a:cubicBezTo>
                    <a:pt x="1096" y="357"/>
                    <a:pt x="1191" y="262"/>
                    <a:pt x="1191" y="167"/>
                  </a:cubicBezTo>
                  <a:cubicBezTo>
                    <a:pt x="1191" y="48"/>
                    <a:pt x="1120" y="0"/>
                    <a:pt x="1001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" name="Google Shape;548;p44"/>
            <p:cNvSpPr/>
            <p:nvPr/>
          </p:nvSpPr>
          <p:spPr>
            <a:xfrm>
              <a:off x="722160" y="672120"/>
              <a:ext cx="176040" cy="189360"/>
            </a:xfrm>
            <a:custGeom>
              <a:avLst/>
              <a:gdLst/>
              <a:ahLst/>
              <a:rect l="l" t="t" r="r" b="b"/>
              <a:pathLst>
                <a:path w="3311" h="3591">
                  <a:moveTo>
                    <a:pt x="1691" y="448"/>
                  </a:moveTo>
                  <a:lnTo>
                    <a:pt x="2262" y="757"/>
                  </a:lnTo>
                  <a:lnTo>
                    <a:pt x="2262" y="1400"/>
                  </a:lnTo>
                  <a:lnTo>
                    <a:pt x="1691" y="1710"/>
                  </a:lnTo>
                  <a:lnTo>
                    <a:pt x="1143" y="1400"/>
                  </a:lnTo>
                  <a:lnTo>
                    <a:pt x="1143" y="757"/>
                  </a:lnTo>
                  <a:lnTo>
                    <a:pt x="1691" y="448"/>
                  </a:lnTo>
                  <a:close/>
                  <a:moveTo>
                    <a:pt x="953" y="1686"/>
                  </a:moveTo>
                  <a:lnTo>
                    <a:pt x="1524" y="2019"/>
                  </a:lnTo>
                  <a:lnTo>
                    <a:pt x="1524" y="2638"/>
                  </a:lnTo>
                  <a:lnTo>
                    <a:pt x="953" y="2972"/>
                  </a:lnTo>
                  <a:lnTo>
                    <a:pt x="381" y="2638"/>
                  </a:lnTo>
                  <a:lnTo>
                    <a:pt x="381" y="2019"/>
                  </a:lnTo>
                  <a:lnTo>
                    <a:pt x="953" y="1686"/>
                  </a:lnTo>
                  <a:close/>
                  <a:moveTo>
                    <a:pt x="2381" y="1686"/>
                  </a:moveTo>
                  <a:lnTo>
                    <a:pt x="2953" y="2019"/>
                  </a:lnTo>
                  <a:lnTo>
                    <a:pt x="2953" y="2638"/>
                  </a:lnTo>
                  <a:lnTo>
                    <a:pt x="2381" y="2972"/>
                  </a:lnTo>
                  <a:lnTo>
                    <a:pt x="1858" y="2638"/>
                  </a:lnTo>
                  <a:lnTo>
                    <a:pt x="1858" y="2019"/>
                  </a:lnTo>
                  <a:lnTo>
                    <a:pt x="2381" y="1686"/>
                  </a:lnTo>
                  <a:close/>
                  <a:moveTo>
                    <a:pt x="1667" y="1"/>
                  </a:moveTo>
                  <a:cubicBezTo>
                    <a:pt x="1637" y="1"/>
                    <a:pt x="1607" y="7"/>
                    <a:pt x="1572" y="19"/>
                  </a:cubicBezTo>
                  <a:lnTo>
                    <a:pt x="834" y="424"/>
                  </a:lnTo>
                  <a:cubicBezTo>
                    <a:pt x="762" y="471"/>
                    <a:pt x="738" y="519"/>
                    <a:pt x="738" y="590"/>
                  </a:cubicBezTo>
                  <a:lnTo>
                    <a:pt x="738" y="1305"/>
                  </a:lnTo>
                  <a:lnTo>
                    <a:pt x="95" y="1686"/>
                  </a:lnTo>
                  <a:cubicBezTo>
                    <a:pt x="24" y="1710"/>
                    <a:pt x="0" y="1781"/>
                    <a:pt x="0" y="1829"/>
                  </a:cubicBezTo>
                  <a:lnTo>
                    <a:pt x="0" y="2662"/>
                  </a:lnTo>
                  <a:cubicBezTo>
                    <a:pt x="0" y="2734"/>
                    <a:pt x="24" y="2781"/>
                    <a:pt x="95" y="2805"/>
                  </a:cubicBezTo>
                  <a:lnTo>
                    <a:pt x="738" y="3210"/>
                  </a:lnTo>
                  <a:lnTo>
                    <a:pt x="738" y="3400"/>
                  </a:lnTo>
                  <a:cubicBezTo>
                    <a:pt x="738" y="3496"/>
                    <a:pt x="834" y="3591"/>
                    <a:pt x="929" y="3591"/>
                  </a:cubicBezTo>
                  <a:cubicBezTo>
                    <a:pt x="1024" y="3591"/>
                    <a:pt x="1095" y="3496"/>
                    <a:pt x="1095" y="3400"/>
                  </a:cubicBezTo>
                  <a:lnTo>
                    <a:pt x="1095" y="3210"/>
                  </a:lnTo>
                  <a:lnTo>
                    <a:pt x="1643" y="2877"/>
                  </a:lnTo>
                  <a:lnTo>
                    <a:pt x="2262" y="3258"/>
                  </a:lnTo>
                  <a:cubicBezTo>
                    <a:pt x="2286" y="3281"/>
                    <a:pt x="2334" y="3281"/>
                    <a:pt x="2358" y="3281"/>
                  </a:cubicBezTo>
                  <a:cubicBezTo>
                    <a:pt x="2381" y="3281"/>
                    <a:pt x="2405" y="3281"/>
                    <a:pt x="2429" y="3258"/>
                  </a:cubicBezTo>
                  <a:lnTo>
                    <a:pt x="3191" y="2853"/>
                  </a:lnTo>
                  <a:cubicBezTo>
                    <a:pt x="3239" y="2805"/>
                    <a:pt x="3263" y="2758"/>
                    <a:pt x="3263" y="2686"/>
                  </a:cubicBezTo>
                  <a:lnTo>
                    <a:pt x="3263" y="1853"/>
                  </a:lnTo>
                  <a:cubicBezTo>
                    <a:pt x="3310" y="1829"/>
                    <a:pt x="3286" y="1781"/>
                    <a:pt x="3215" y="1757"/>
                  </a:cubicBezTo>
                  <a:lnTo>
                    <a:pt x="2572" y="1352"/>
                  </a:lnTo>
                  <a:lnTo>
                    <a:pt x="2572" y="733"/>
                  </a:lnTo>
                  <a:lnTo>
                    <a:pt x="2834" y="590"/>
                  </a:lnTo>
                  <a:cubicBezTo>
                    <a:pt x="2905" y="519"/>
                    <a:pt x="2953" y="448"/>
                    <a:pt x="2905" y="352"/>
                  </a:cubicBezTo>
                  <a:cubicBezTo>
                    <a:pt x="2869" y="279"/>
                    <a:pt x="2805" y="248"/>
                    <a:pt x="2745" y="248"/>
                  </a:cubicBezTo>
                  <a:cubicBezTo>
                    <a:pt x="2726" y="248"/>
                    <a:pt x="2708" y="251"/>
                    <a:pt x="2691" y="257"/>
                  </a:cubicBezTo>
                  <a:lnTo>
                    <a:pt x="2405" y="400"/>
                  </a:lnTo>
                  <a:lnTo>
                    <a:pt x="1762" y="19"/>
                  </a:lnTo>
                  <a:cubicBezTo>
                    <a:pt x="1727" y="7"/>
                    <a:pt x="1697" y="1"/>
                    <a:pt x="1667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" name="Google Shape;549;p44"/>
            <p:cNvSpPr/>
            <p:nvPr/>
          </p:nvSpPr>
          <p:spPr>
            <a:xfrm>
              <a:off x="504720" y="674640"/>
              <a:ext cx="178560" cy="17280"/>
            </a:xfrm>
            <a:custGeom>
              <a:avLst/>
              <a:gdLst/>
              <a:ahLst/>
              <a:rect l="l" t="t" r="r" b="b"/>
              <a:pathLst>
                <a:path w="3359" h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192" y="358"/>
                  </a:lnTo>
                  <a:cubicBezTo>
                    <a:pt x="3263" y="358"/>
                    <a:pt x="3358" y="286"/>
                    <a:pt x="3358" y="191"/>
                  </a:cubicBezTo>
                  <a:cubicBezTo>
                    <a:pt x="3358" y="72"/>
                    <a:pt x="3263" y="1"/>
                    <a:pt x="3192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Google Shape;550;p44"/>
            <p:cNvSpPr/>
            <p:nvPr/>
          </p:nvSpPr>
          <p:spPr>
            <a:xfrm>
              <a:off x="504720" y="716400"/>
              <a:ext cx="178560" cy="17280"/>
            </a:xfrm>
            <a:custGeom>
              <a:avLst/>
              <a:gdLst/>
              <a:ahLst/>
              <a:rect l="l" t="t" r="r" b="b"/>
              <a:pathLst>
                <a:path w="3359" h="358">
                  <a:moveTo>
                    <a:pt x="191" y="1"/>
                  </a:moveTo>
                  <a:cubicBezTo>
                    <a:pt x="96" y="1"/>
                    <a:pt x="1" y="96"/>
                    <a:pt x="1" y="167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92" y="358"/>
                  </a:lnTo>
                  <a:cubicBezTo>
                    <a:pt x="3263" y="358"/>
                    <a:pt x="3358" y="263"/>
                    <a:pt x="3358" y="167"/>
                  </a:cubicBezTo>
                  <a:cubicBezTo>
                    <a:pt x="3358" y="96"/>
                    <a:pt x="3263" y="1"/>
                    <a:pt x="3192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Google Shape;551;p44"/>
            <p:cNvSpPr/>
            <p:nvPr/>
          </p:nvSpPr>
          <p:spPr>
            <a:xfrm>
              <a:off x="503280" y="756720"/>
              <a:ext cx="115920" cy="17280"/>
            </a:xfrm>
            <a:custGeom>
              <a:avLst/>
              <a:gdLst/>
              <a:ahLst/>
              <a:rect l="l" t="t" r="r" b="b"/>
              <a:pathLst>
                <a:path w="2192" h="358">
                  <a:moveTo>
                    <a:pt x="215" y="1"/>
                  </a:moveTo>
                  <a:cubicBezTo>
                    <a:pt x="120" y="1"/>
                    <a:pt x="25" y="96"/>
                    <a:pt x="25" y="191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2025" y="358"/>
                  </a:lnTo>
                  <a:cubicBezTo>
                    <a:pt x="2096" y="358"/>
                    <a:pt x="2192" y="286"/>
                    <a:pt x="2192" y="191"/>
                  </a:cubicBezTo>
                  <a:cubicBezTo>
                    <a:pt x="2192" y="96"/>
                    <a:pt x="2120" y="1"/>
                    <a:pt x="2025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Google Shape;552;p44"/>
            <p:cNvSpPr/>
            <p:nvPr/>
          </p:nvSpPr>
          <p:spPr>
            <a:xfrm>
              <a:off x="503280" y="797400"/>
              <a:ext cx="150480" cy="17280"/>
            </a:xfrm>
            <a:custGeom>
              <a:avLst/>
              <a:gdLst/>
              <a:ahLst/>
              <a:rect l="l" t="t" r="r" b="b"/>
              <a:pathLst>
                <a:path w="2835" h="358">
                  <a:moveTo>
                    <a:pt x="167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2644" y="358"/>
                  </a:lnTo>
                  <a:cubicBezTo>
                    <a:pt x="2739" y="358"/>
                    <a:pt x="2835" y="263"/>
                    <a:pt x="2835" y="167"/>
                  </a:cubicBezTo>
                  <a:cubicBezTo>
                    <a:pt x="2835" y="48"/>
                    <a:pt x="2763" y="1"/>
                    <a:pt x="2644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Google Shape;553;p44"/>
            <p:cNvSpPr/>
            <p:nvPr/>
          </p:nvSpPr>
          <p:spPr>
            <a:xfrm>
              <a:off x="995760" y="300600"/>
              <a:ext cx="82800" cy="89640"/>
            </a:xfrm>
            <a:custGeom>
              <a:avLst/>
              <a:gdLst/>
              <a:ahLst/>
              <a:rect l="l" t="t" r="r" b="b"/>
              <a:pathLst>
                <a:path w="1573" h="1716">
                  <a:moveTo>
                    <a:pt x="238" y="0"/>
                  </a:moveTo>
                  <a:cubicBezTo>
                    <a:pt x="119" y="0"/>
                    <a:pt x="0" y="120"/>
                    <a:pt x="0" y="239"/>
                  </a:cubicBezTo>
                  <a:lnTo>
                    <a:pt x="0" y="1715"/>
                  </a:lnTo>
                  <a:lnTo>
                    <a:pt x="1548" y="1715"/>
                  </a:lnTo>
                  <a:lnTo>
                    <a:pt x="1572" y="239"/>
                  </a:lnTo>
                  <a:cubicBezTo>
                    <a:pt x="1572" y="120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Google Shape;554;p44"/>
            <p:cNvSpPr/>
            <p:nvPr/>
          </p:nvSpPr>
          <p:spPr>
            <a:xfrm>
              <a:off x="1040400" y="300600"/>
              <a:ext cx="36720" cy="89640"/>
            </a:xfrm>
            <a:custGeom>
              <a:avLst/>
              <a:gdLst/>
              <a:ahLst/>
              <a:rect l="l" t="t" r="r" b="b"/>
              <a:pathLst>
                <a:path w="716" h="1716">
                  <a:moveTo>
                    <a:pt x="1" y="0"/>
                  </a:moveTo>
                  <a:cubicBezTo>
                    <a:pt x="144" y="0"/>
                    <a:pt x="239" y="120"/>
                    <a:pt x="239" y="239"/>
                  </a:cubicBezTo>
                  <a:lnTo>
                    <a:pt x="239" y="1715"/>
                  </a:lnTo>
                  <a:lnTo>
                    <a:pt x="715" y="1715"/>
                  </a:lnTo>
                  <a:lnTo>
                    <a:pt x="715" y="239"/>
                  </a:lnTo>
                  <a:cubicBezTo>
                    <a:pt x="715" y="96"/>
                    <a:pt x="596" y="0"/>
                    <a:pt x="477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" name="Google Shape;555;p44"/>
            <p:cNvSpPr/>
            <p:nvPr/>
          </p:nvSpPr>
          <p:spPr>
            <a:xfrm>
              <a:off x="991800" y="392040"/>
              <a:ext cx="85320" cy="494280"/>
            </a:xfrm>
            <a:custGeom>
              <a:avLst/>
              <a:gdLst/>
              <a:ahLst/>
              <a:rect l="l" t="t" r="r" b="b"/>
              <a:pathLst>
                <a:path w="1621" h="9324">
                  <a:moveTo>
                    <a:pt x="1" y="0"/>
                  </a:moveTo>
                  <a:lnTo>
                    <a:pt x="1" y="8168"/>
                  </a:lnTo>
                  <a:cubicBezTo>
                    <a:pt x="1" y="8264"/>
                    <a:pt x="25" y="8359"/>
                    <a:pt x="96" y="8454"/>
                  </a:cubicBezTo>
                  <a:lnTo>
                    <a:pt x="596" y="9216"/>
                  </a:lnTo>
                  <a:cubicBezTo>
                    <a:pt x="656" y="9288"/>
                    <a:pt x="739" y="9323"/>
                    <a:pt x="819" y="9323"/>
                  </a:cubicBezTo>
                  <a:cubicBezTo>
                    <a:pt x="900" y="9323"/>
                    <a:pt x="977" y="9288"/>
                    <a:pt x="1025" y="9216"/>
                  </a:cubicBezTo>
                  <a:lnTo>
                    <a:pt x="1525" y="8454"/>
                  </a:lnTo>
                  <a:cubicBezTo>
                    <a:pt x="1596" y="8359"/>
                    <a:pt x="1620" y="8264"/>
                    <a:pt x="1549" y="8168"/>
                  </a:cubicBezTo>
                  <a:lnTo>
                    <a:pt x="1549" y="0"/>
                  </a:ln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" name="Google Shape;556;p44"/>
            <p:cNvSpPr/>
            <p:nvPr/>
          </p:nvSpPr>
          <p:spPr>
            <a:xfrm>
              <a:off x="1053360" y="389160"/>
              <a:ext cx="25200" cy="483840"/>
            </a:xfrm>
            <a:custGeom>
              <a:avLst/>
              <a:gdLst/>
              <a:ahLst/>
              <a:rect l="l" t="t" r="r" b="b"/>
              <a:pathLst>
                <a:path w="502" h="9122">
                  <a:moveTo>
                    <a:pt x="1" y="0"/>
                  </a:moveTo>
                  <a:lnTo>
                    <a:pt x="1" y="48"/>
                  </a:lnTo>
                  <a:lnTo>
                    <a:pt x="1" y="9121"/>
                  </a:lnTo>
                  <a:lnTo>
                    <a:pt x="406" y="8455"/>
                  </a:lnTo>
                  <a:cubicBezTo>
                    <a:pt x="477" y="8383"/>
                    <a:pt x="501" y="8288"/>
                    <a:pt x="501" y="8193"/>
                  </a:cubicBezTo>
                  <a:lnTo>
                    <a:pt x="501" y="0"/>
                  </a:ln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Google Shape;557;p44"/>
            <p:cNvSpPr/>
            <p:nvPr/>
          </p:nvSpPr>
          <p:spPr>
            <a:xfrm>
              <a:off x="995760" y="392040"/>
              <a:ext cx="81360" cy="37440"/>
            </a:xfrm>
            <a:custGeom>
              <a:avLst/>
              <a:gdLst/>
              <a:ahLst/>
              <a:rect l="l" t="t" r="r" b="b"/>
              <a:pathLst>
                <a:path w="1549" h="739">
                  <a:moveTo>
                    <a:pt x="0" y="0"/>
                  </a:moveTo>
                  <a:lnTo>
                    <a:pt x="0" y="738"/>
                  </a:lnTo>
                  <a:lnTo>
                    <a:pt x="1548" y="7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" name="Google Shape;558;p44"/>
            <p:cNvSpPr/>
            <p:nvPr/>
          </p:nvSpPr>
          <p:spPr>
            <a:xfrm>
              <a:off x="1053360" y="392040"/>
              <a:ext cx="23760" cy="37440"/>
            </a:xfrm>
            <a:custGeom>
              <a:avLst/>
              <a:gdLst/>
              <a:ahLst/>
              <a:rect l="l" t="t" r="r" b="b"/>
              <a:pathLst>
                <a:path w="478" h="739">
                  <a:moveTo>
                    <a:pt x="1" y="0"/>
                  </a:moveTo>
                  <a:lnTo>
                    <a:pt x="1" y="738"/>
                  </a:lnTo>
                  <a:lnTo>
                    <a:pt x="477" y="738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65" name="Google Shape;559;p44"/>
          <p:cNvGrpSpPr/>
          <p:nvPr/>
        </p:nvGrpSpPr>
        <p:grpSpPr>
          <a:xfrm>
            <a:off x="6840000" y="4220280"/>
            <a:ext cx="449280" cy="638280"/>
            <a:chOff x="6840000" y="4220280"/>
            <a:chExt cx="449280" cy="638280"/>
          </a:xfrm>
        </p:grpSpPr>
        <p:sp>
          <p:nvSpPr>
            <p:cNvPr id="666" name="Google Shape;560;p44"/>
            <p:cNvSpPr/>
            <p:nvPr/>
          </p:nvSpPr>
          <p:spPr>
            <a:xfrm>
              <a:off x="6840000" y="4406040"/>
              <a:ext cx="407880" cy="452520"/>
            </a:xfrm>
            <a:custGeom>
              <a:avLst/>
              <a:gdLst/>
              <a:ahLst/>
              <a:rect l="l" t="t" r="r" b="b"/>
              <a:pathLst>
                <a:path w="7764" h="8502">
                  <a:moveTo>
                    <a:pt x="1048" y="0"/>
                  </a:moveTo>
                  <a:cubicBezTo>
                    <a:pt x="1048" y="0"/>
                    <a:pt x="976" y="24"/>
                    <a:pt x="929" y="24"/>
                  </a:cubicBezTo>
                  <a:lnTo>
                    <a:pt x="214" y="286"/>
                  </a:lnTo>
                  <a:cubicBezTo>
                    <a:pt x="71" y="333"/>
                    <a:pt x="0" y="524"/>
                    <a:pt x="95" y="643"/>
                  </a:cubicBezTo>
                  <a:lnTo>
                    <a:pt x="953" y="1929"/>
                  </a:lnTo>
                  <a:cubicBezTo>
                    <a:pt x="976" y="1953"/>
                    <a:pt x="976" y="2024"/>
                    <a:pt x="976" y="2072"/>
                  </a:cubicBezTo>
                  <a:lnTo>
                    <a:pt x="976" y="8025"/>
                  </a:lnTo>
                  <a:cubicBezTo>
                    <a:pt x="976" y="8287"/>
                    <a:pt x="1191" y="8502"/>
                    <a:pt x="1453" y="8502"/>
                  </a:cubicBezTo>
                  <a:lnTo>
                    <a:pt x="7287" y="8502"/>
                  </a:lnTo>
                  <a:cubicBezTo>
                    <a:pt x="7573" y="8502"/>
                    <a:pt x="7764" y="8287"/>
                    <a:pt x="7764" y="8025"/>
                  </a:cubicBezTo>
                  <a:lnTo>
                    <a:pt x="7764" y="238"/>
                  </a:lnTo>
                  <a:cubicBezTo>
                    <a:pt x="7764" y="119"/>
                    <a:pt x="7644" y="0"/>
                    <a:pt x="7525" y="0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Google Shape;561;p44"/>
            <p:cNvSpPr/>
            <p:nvPr/>
          </p:nvSpPr>
          <p:spPr>
            <a:xfrm>
              <a:off x="7190640" y="4406040"/>
              <a:ext cx="62280" cy="452520"/>
            </a:xfrm>
            <a:custGeom>
              <a:avLst/>
              <a:gdLst/>
              <a:ahLst/>
              <a:rect l="l" t="t" r="r" b="b"/>
              <a:pathLst>
                <a:path w="1215" h="8502">
                  <a:moveTo>
                    <a:pt x="477" y="0"/>
                  </a:moveTo>
                  <a:lnTo>
                    <a:pt x="477" y="8025"/>
                  </a:lnTo>
                  <a:cubicBezTo>
                    <a:pt x="477" y="8287"/>
                    <a:pt x="262" y="8502"/>
                    <a:pt x="0" y="8502"/>
                  </a:cubicBezTo>
                  <a:lnTo>
                    <a:pt x="738" y="8502"/>
                  </a:lnTo>
                  <a:cubicBezTo>
                    <a:pt x="1000" y="8502"/>
                    <a:pt x="1215" y="8287"/>
                    <a:pt x="1215" y="8025"/>
                  </a:cubicBezTo>
                  <a:lnTo>
                    <a:pt x="1215" y="238"/>
                  </a:lnTo>
                  <a:cubicBezTo>
                    <a:pt x="1215" y="119"/>
                    <a:pt x="1096" y="0"/>
                    <a:pt x="977" y="0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Google Shape;562;p44"/>
            <p:cNvSpPr/>
            <p:nvPr/>
          </p:nvSpPr>
          <p:spPr>
            <a:xfrm>
              <a:off x="6932880" y="4527000"/>
              <a:ext cx="281160" cy="293400"/>
            </a:xfrm>
            <a:custGeom>
              <a:avLst/>
              <a:gdLst/>
              <a:ahLst/>
              <a:rect l="l" t="t" r="r" b="b"/>
              <a:pathLst>
                <a:path w="5359" h="5525">
                  <a:moveTo>
                    <a:pt x="1311" y="0"/>
                  </a:moveTo>
                  <a:cubicBezTo>
                    <a:pt x="766" y="0"/>
                    <a:pt x="350" y="151"/>
                    <a:pt x="143" y="261"/>
                  </a:cubicBezTo>
                  <a:cubicBezTo>
                    <a:pt x="48" y="261"/>
                    <a:pt x="0" y="357"/>
                    <a:pt x="0" y="428"/>
                  </a:cubicBezTo>
                  <a:lnTo>
                    <a:pt x="0" y="5286"/>
                  </a:lnTo>
                  <a:cubicBezTo>
                    <a:pt x="0" y="5405"/>
                    <a:pt x="119" y="5524"/>
                    <a:pt x="238" y="5524"/>
                  </a:cubicBezTo>
                  <a:lnTo>
                    <a:pt x="5120" y="5524"/>
                  </a:lnTo>
                  <a:cubicBezTo>
                    <a:pt x="5239" y="5524"/>
                    <a:pt x="5359" y="5405"/>
                    <a:pt x="5359" y="5286"/>
                  </a:cubicBezTo>
                  <a:lnTo>
                    <a:pt x="5359" y="714"/>
                  </a:lnTo>
                  <a:cubicBezTo>
                    <a:pt x="5359" y="569"/>
                    <a:pt x="5249" y="466"/>
                    <a:pt x="5134" y="466"/>
                  </a:cubicBezTo>
                  <a:cubicBezTo>
                    <a:pt x="5097" y="466"/>
                    <a:pt x="5060" y="476"/>
                    <a:pt x="5025" y="499"/>
                  </a:cubicBezTo>
                  <a:cubicBezTo>
                    <a:pt x="4823" y="583"/>
                    <a:pt x="4519" y="672"/>
                    <a:pt x="4123" y="672"/>
                  </a:cubicBezTo>
                  <a:cubicBezTo>
                    <a:pt x="3727" y="672"/>
                    <a:pt x="3239" y="583"/>
                    <a:pt x="2668" y="309"/>
                  </a:cubicBezTo>
                  <a:cubicBezTo>
                    <a:pt x="2168" y="79"/>
                    <a:pt x="1706" y="0"/>
                    <a:pt x="1311" y="0"/>
                  </a:cubicBezTo>
                  <a:close/>
                </a:path>
              </a:pathLst>
            </a:custGeom>
            <a:solidFill>
              <a:srgbClr val="efd1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Google Shape;563;p44"/>
            <p:cNvSpPr/>
            <p:nvPr/>
          </p:nvSpPr>
          <p:spPr>
            <a:xfrm>
              <a:off x="7180560" y="4551840"/>
              <a:ext cx="33480" cy="268560"/>
            </a:xfrm>
            <a:custGeom>
              <a:avLst/>
              <a:gdLst/>
              <a:ahLst/>
              <a:rect l="l" t="t" r="r" b="b"/>
              <a:pathLst>
                <a:path w="668" h="5060">
                  <a:moveTo>
                    <a:pt x="443" y="1"/>
                  </a:moveTo>
                  <a:cubicBezTo>
                    <a:pt x="406" y="1"/>
                    <a:pt x="369" y="11"/>
                    <a:pt x="334" y="34"/>
                  </a:cubicBezTo>
                  <a:cubicBezTo>
                    <a:pt x="215" y="58"/>
                    <a:pt x="120" y="82"/>
                    <a:pt x="1" y="130"/>
                  </a:cubicBezTo>
                  <a:lnTo>
                    <a:pt x="1" y="5059"/>
                  </a:lnTo>
                  <a:lnTo>
                    <a:pt x="429" y="5059"/>
                  </a:lnTo>
                  <a:cubicBezTo>
                    <a:pt x="548" y="5059"/>
                    <a:pt x="668" y="4940"/>
                    <a:pt x="668" y="4821"/>
                  </a:cubicBezTo>
                  <a:lnTo>
                    <a:pt x="668" y="249"/>
                  </a:lnTo>
                  <a:cubicBezTo>
                    <a:pt x="668" y="104"/>
                    <a:pt x="558" y="1"/>
                    <a:pt x="443" y="1"/>
                  </a:cubicBezTo>
                  <a:close/>
                </a:path>
              </a:pathLst>
            </a:custGeom>
            <a:solidFill>
              <a:srgbClr val="72177e">
                <a:alpha val="2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Google Shape;564;p44"/>
            <p:cNvSpPr/>
            <p:nvPr/>
          </p:nvSpPr>
          <p:spPr>
            <a:xfrm>
              <a:off x="7040880" y="4220280"/>
              <a:ext cx="162720" cy="484200"/>
            </a:xfrm>
            <a:custGeom>
              <a:avLst/>
              <a:gdLst/>
              <a:ahLst/>
              <a:rect l="l" t="t" r="r" b="b"/>
              <a:pathLst>
                <a:path w="3121" h="9093">
                  <a:moveTo>
                    <a:pt x="2687" y="0"/>
                  </a:moveTo>
                  <a:cubicBezTo>
                    <a:pt x="2527" y="0"/>
                    <a:pt x="2396" y="111"/>
                    <a:pt x="2358" y="283"/>
                  </a:cubicBezTo>
                  <a:lnTo>
                    <a:pt x="572" y="7665"/>
                  </a:lnTo>
                  <a:cubicBezTo>
                    <a:pt x="310" y="7761"/>
                    <a:pt x="96" y="7951"/>
                    <a:pt x="72" y="8237"/>
                  </a:cubicBezTo>
                  <a:cubicBezTo>
                    <a:pt x="0" y="8570"/>
                    <a:pt x="215" y="8928"/>
                    <a:pt x="572" y="9070"/>
                  </a:cubicBezTo>
                  <a:cubicBezTo>
                    <a:pt x="636" y="9085"/>
                    <a:pt x="700" y="9093"/>
                    <a:pt x="764" y="9093"/>
                  </a:cubicBezTo>
                  <a:cubicBezTo>
                    <a:pt x="1104" y="9093"/>
                    <a:pt x="1420" y="8884"/>
                    <a:pt x="1501" y="8523"/>
                  </a:cubicBezTo>
                  <a:cubicBezTo>
                    <a:pt x="1548" y="8261"/>
                    <a:pt x="1501" y="8023"/>
                    <a:pt x="1286" y="7832"/>
                  </a:cubicBezTo>
                  <a:lnTo>
                    <a:pt x="3072" y="450"/>
                  </a:lnTo>
                  <a:cubicBezTo>
                    <a:pt x="3120" y="259"/>
                    <a:pt x="3001" y="69"/>
                    <a:pt x="2810" y="21"/>
                  </a:cubicBezTo>
                  <a:cubicBezTo>
                    <a:pt x="2768" y="7"/>
                    <a:pt x="2727" y="0"/>
                    <a:pt x="2687" y="0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1" name="Google Shape;565;p44"/>
            <p:cNvSpPr/>
            <p:nvPr/>
          </p:nvSpPr>
          <p:spPr>
            <a:xfrm>
              <a:off x="7040880" y="4548600"/>
              <a:ext cx="84960" cy="155880"/>
            </a:xfrm>
            <a:custGeom>
              <a:avLst/>
              <a:gdLst/>
              <a:ahLst/>
              <a:rect l="l" t="t" r="r" b="b"/>
              <a:pathLst>
                <a:path w="1644" h="2952">
                  <a:moveTo>
                    <a:pt x="929" y="0"/>
                  </a:moveTo>
                  <a:lnTo>
                    <a:pt x="572" y="1501"/>
                  </a:lnTo>
                  <a:cubicBezTo>
                    <a:pt x="310" y="1572"/>
                    <a:pt x="96" y="1786"/>
                    <a:pt x="72" y="2048"/>
                  </a:cubicBezTo>
                  <a:cubicBezTo>
                    <a:pt x="0" y="2453"/>
                    <a:pt x="238" y="2810"/>
                    <a:pt x="572" y="2929"/>
                  </a:cubicBezTo>
                  <a:cubicBezTo>
                    <a:pt x="636" y="2944"/>
                    <a:pt x="700" y="2952"/>
                    <a:pt x="764" y="2952"/>
                  </a:cubicBezTo>
                  <a:cubicBezTo>
                    <a:pt x="1104" y="2952"/>
                    <a:pt x="1420" y="2743"/>
                    <a:pt x="1501" y="2382"/>
                  </a:cubicBezTo>
                  <a:cubicBezTo>
                    <a:pt x="1548" y="2120"/>
                    <a:pt x="1453" y="1834"/>
                    <a:pt x="1286" y="1667"/>
                  </a:cubicBezTo>
                  <a:lnTo>
                    <a:pt x="1644" y="191"/>
                  </a:lnTo>
                  <a:cubicBezTo>
                    <a:pt x="1429" y="143"/>
                    <a:pt x="1191" y="95"/>
                    <a:pt x="929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2" name="Google Shape;566;p44"/>
            <p:cNvSpPr/>
            <p:nvPr/>
          </p:nvSpPr>
          <p:spPr>
            <a:xfrm>
              <a:off x="6932880" y="4586760"/>
              <a:ext cx="48600" cy="17280"/>
            </a:xfrm>
            <a:custGeom>
              <a:avLst/>
              <a:gdLst/>
              <a:ahLst/>
              <a:rect l="l" t="t" r="r" b="b"/>
              <a:pathLst>
                <a:path w="953" h="358">
                  <a:moveTo>
                    <a:pt x="0" y="1"/>
                  </a:moveTo>
                  <a:lnTo>
                    <a:pt x="0" y="358"/>
                  </a:lnTo>
                  <a:lnTo>
                    <a:pt x="762" y="358"/>
                  </a:lnTo>
                  <a:cubicBezTo>
                    <a:pt x="858" y="358"/>
                    <a:pt x="953" y="263"/>
                    <a:pt x="953" y="191"/>
                  </a:cubicBezTo>
                  <a:cubicBezTo>
                    <a:pt x="953" y="96"/>
                    <a:pt x="858" y="1"/>
                    <a:pt x="762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Google Shape;567;p44"/>
            <p:cNvSpPr/>
            <p:nvPr/>
          </p:nvSpPr>
          <p:spPr>
            <a:xfrm>
              <a:off x="6932880" y="4702680"/>
              <a:ext cx="48600" cy="17280"/>
            </a:xfrm>
            <a:custGeom>
              <a:avLst/>
              <a:gdLst/>
              <a:ahLst/>
              <a:rect l="l" t="t" r="r" b="b"/>
              <a:pathLst>
                <a:path w="953" h="358">
                  <a:moveTo>
                    <a:pt x="0" y="1"/>
                  </a:moveTo>
                  <a:lnTo>
                    <a:pt x="0" y="358"/>
                  </a:lnTo>
                  <a:lnTo>
                    <a:pt x="762" y="358"/>
                  </a:lnTo>
                  <a:cubicBezTo>
                    <a:pt x="858" y="358"/>
                    <a:pt x="953" y="310"/>
                    <a:pt x="953" y="191"/>
                  </a:cubicBezTo>
                  <a:cubicBezTo>
                    <a:pt x="953" y="96"/>
                    <a:pt x="858" y="1"/>
                    <a:pt x="762" y="1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Google Shape;568;p44"/>
            <p:cNvSpPr/>
            <p:nvPr/>
          </p:nvSpPr>
          <p:spPr>
            <a:xfrm>
              <a:off x="6932880" y="4741920"/>
              <a:ext cx="48600" cy="17640"/>
            </a:xfrm>
            <a:custGeom>
              <a:avLst/>
              <a:gdLst/>
              <a:ahLst/>
              <a:rect l="l" t="t" r="r" b="b"/>
              <a:pathLst>
                <a:path w="953" h="361">
                  <a:moveTo>
                    <a:pt x="0" y="0"/>
                  </a:moveTo>
                  <a:lnTo>
                    <a:pt x="0" y="357"/>
                  </a:lnTo>
                  <a:lnTo>
                    <a:pt x="762" y="357"/>
                  </a:lnTo>
                  <a:cubicBezTo>
                    <a:pt x="772" y="360"/>
                    <a:pt x="782" y="361"/>
                    <a:pt x="792" y="361"/>
                  </a:cubicBezTo>
                  <a:cubicBezTo>
                    <a:pt x="877" y="361"/>
                    <a:pt x="953" y="276"/>
                    <a:pt x="953" y="191"/>
                  </a:cubicBezTo>
                  <a:cubicBezTo>
                    <a:pt x="953" y="95"/>
                    <a:pt x="858" y="0"/>
                    <a:pt x="762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" name="Google Shape;569;p44"/>
            <p:cNvSpPr/>
            <p:nvPr/>
          </p:nvSpPr>
          <p:spPr>
            <a:xfrm>
              <a:off x="6932880" y="4664520"/>
              <a:ext cx="48600" cy="17280"/>
            </a:xfrm>
            <a:custGeom>
              <a:avLst/>
              <a:gdLst/>
              <a:ahLst/>
              <a:rect l="l" t="t" r="r" b="b"/>
              <a:pathLst>
                <a:path w="953" h="358">
                  <a:moveTo>
                    <a:pt x="0" y="0"/>
                  </a:moveTo>
                  <a:lnTo>
                    <a:pt x="0" y="358"/>
                  </a:lnTo>
                  <a:lnTo>
                    <a:pt x="762" y="358"/>
                  </a:lnTo>
                  <a:cubicBezTo>
                    <a:pt x="858" y="358"/>
                    <a:pt x="953" y="262"/>
                    <a:pt x="953" y="191"/>
                  </a:cubicBezTo>
                  <a:cubicBezTo>
                    <a:pt x="953" y="72"/>
                    <a:pt x="858" y="0"/>
                    <a:pt x="762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Google Shape;570;p44"/>
            <p:cNvSpPr/>
            <p:nvPr/>
          </p:nvSpPr>
          <p:spPr>
            <a:xfrm>
              <a:off x="6932880" y="4624920"/>
              <a:ext cx="48600" cy="17280"/>
            </a:xfrm>
            <a:custGeom>
              <a:avLst/>
              <a:gdLst/>
              <a:ahLst/>
              <a:rect l="l" t="t" r="r" b="b"/>
              <a:pathLst>
                <a:path w="953" h="358">
                  <a:moveTo>
                    <a:pt x="0" y="0"/>
                  </a:moveTo>
                  <a:lnTo>
                    <a:pt x="0" y="357"/>
                  </a:lnTo>
                  <a:lnTo>
                    <a:pt x="762" y="357"/>
                  </a:lnTo>
                  <a:cubicBezTo>
                    <a:pt x="858" y="357"/>
                    <a:pt x="953" y="262"/>
                    <a:pt x="953" y="167"/>
                  </a:cubicBezTo>
                  <a:cubicBezTo>
                    <a:pt x="953" y="95"/>
                    <a:pt x="858" y="0"/>
                    <a:pt x="762" y="0"/>
                  </a:cubicBezTo>
                  <a:close/>
                </a:path>
              </a:pathLst>
            </a:custGeom>
            <a:solidFill>
              <a:srgbClr val="ff7f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Google Shape;571;p44"/>
            <p:cNvSpPr/>
            <p:nvPr/>
          </p:nvSpPr>
          <p:spPr>
            <a:xfrm>
              <a:off x="7039800" y="4287600"/>
              <a:ext cx="249480" cy="81000"/>
            </a:xfrm>
            <a:custGeom>
              <a:avLst/>
              <a:gdLst/>
              <a:ahLst/>
              <a:rect l="l" t="t" r="r" b="b"/>
              <a:pathLst>
                <a:path w="4764" h="1549">
                  <a:moveTo>
                    <a:pt x="2120" y="0"/>
                  </a:moveTo>
                  <a:cubicBezTo>
                    <a:pt x="1763" y="24"/>
                    <a:pt x="1" y="119"/>
                    <a:pt x="1" y="762"/>
                  </a:cubicBezTo>
                  <a:cubicBezTo>
                    <a:pt x="1" y="1405"/>
                    <a:pt x="1477" y="1548"/>
                    <a:pt x="2382" y="1548"/>
                  </a:cubicBezTo>
                  <a:cubicBezTo>
                    <a:pt x="3239" y="1548"/>
                    <a:pt x="4763" y="1382"/>
                    <a:pt x="4740" y="739"/>
                  </a:cubicBezTo>
                  <a:cubicBezTo>
                    <a:pt x="4740" y="453"/>
                    <a:pt x="4359" y="238"/>
                    <a:pt x="3644" y="96"/>
                  </a:cubicBezTo>
                  <a:cubicBezTo>
                    <a:pt x="3573" y="96"/>
                    <a:pt x="3477" y="143"/>
                    <a:pt x="3454" y="238"/>
                  </a:cubicBezTo>
                  <a:cubicBezTo>
                    <a:pt x="3454" y="334"/>
                    <a:pt x="3501" y="405"/>
                    <a:pt x="3596" y="453"/>
                  </a:cubicBezTo>
                  <a:cubicBezTo>
                    <a:pt x="4168" y="572"/>
                    <a:pt x="4335" y="715"/>
                    <a:pt x="4382" y="739"/>
                  </a:cubicBezTo>
                  <a:cubicBezTo>
                    <a:pt x="4335" y="810"/>
                    <a:pt x="4216" y="929"/>
                    <a:pt x="3811" y="1000"/>
                  </a:cubicBezTo>
                  <a:cubicBezTo>
                    <a:pt x="3430" y="1096"/>
                    <a:pt x="2906" y="1167"/>
                    <a:pt x="2382" y="1167"/>
                  </a:cubicBezTo>
                  <a:cubicBezTo>
                    <a:pt x="1834" y="1167"/>
                    <a:pt x="1334" y="1096"/>
                    <a:pt x="953" y="1000"/>
                  </a:cubicBezTo>
                  <a:cubicBezTo>
                    <a:pt x="524" y="881"/>
                    <a:pt x="405" y="762"/>
                    <a:pt x="382" y="739"/>
                  </a:cubicBezTo>
                  <a:cubicBezTo>
                    <a:pt x="405" y="643"/>
                    <a:pt x="977" y="381"/>
                    <a:pt x="2072" y="357"/>
                  </a:cubicBezTo>
                  <a:cubicBezTo>
                    <a:pt x="2072" y="334"/>
                    <a:pt x="2168" y="0"/>
                    <a:pt x="2168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678" name="" descr=""/>
          <p:cNvPicPr/>
          <p:nvPr/>
        </p:nvPicPr>
        <p:blipFill>
          <a:blip r:embed="rId5"/>
          <a:stretch/>
        </p:blipFill>
        <p:spPr>
          <a:xfrm>
            <a:off x="180000" y="1800000"/>
            <a:ext cx="2338560" cy="3118680"/>
          </a:xfrm>
          <a:prstGeom prst="rect">
            <a:avLst/>
          </a:prstGeom>
          <a:ln w="0">
            <a:noFill/>
          </a:ln>
        </p:spPr>
      </p:pic>
      <p:sp>
        <p:nvSpPr>
          <p:cNvPr id="679" name=""/>
          <p:cNvSpPr/>
          <p:nvPr/>
        </p:nvSpPr>
        <p:spPr>
          <a:xfrm>
            <a:off x="1440000" y="2901960"/>
            <a:ext cx="720000" cy="518040"/>
          </a:xfrm>
          <a:custGeom>
            <a:avLst/>
            <a:gdLst/>
            <a:ahLst/>
            <a:rect l="0" t="0" r="r" b="b"/>
            <a:pathLst>
              <a:path fill="none" w="2000" h="1439">
                <a:moveTo>
                  <a:pt x="0" y="1439"/>
                </a:moveTo>
                <a:lnTo>
                  <a:pt x="2000" y="0"/>
                </a:lnTo>
              </a:path>
            </a:pathLst>
          </a:custGeom>
          <a:ln w="12600">
            <a:solidFill>
              <a:srgbClr val="111111"/>
            </a:solidFill>
            <a:round/>
            <a:tailEnd len="med" type="triangle" w="med"/>
          </a:ln>
        </p:spPr>
      </p:sp>
      <p:sp>
        <p:nvSpPr>
          <p:cNvPr id="680" name=""/>
          <p:cNvSpPr/>
          <p:nvPr/>
        </p:nvSpPr>
        <p:spPr>
          <a:xfrm>
            <a:off x="1355400" y="2520000"/>
            <a:ext cx="1798560" cy="60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solidFill>
                  <a:srgbClr val="ffffff"/>
                </a:solidFill>
                <a:latin typeface="Arial"/>
                <a:ea typeface="DejaVu Sans"/>
              </a:rPr>
              <a:t>Biela zrazenina</a:t>
            </a:r>
            <a:r>
              <a:rPr b="0" lang="sk-SK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sk-SK" sz="1800" spc="-1" strike="noStrike">
              <a:latin typeface="Arial"/>
            </a:endParaRPr>
          </a:p>
        </p:txBody>
      </p:sp>
      <p:grpSp>
        <p:nvGrpSpPr>
          <p:cNvPr id="681" name="Google Shape;572;p44"/>
          <p:cNvGrpSpPr/>
          <p:nvPr/>
        </p:nvGrpSpPr>
        <p:grpSpPr>
          <a:xfrm>
            <a:off x="8280000" y="2880000"/>
            <a:ext cx="749160" cy="638640"/>
            <a:chOff x="8280000" y="2880000"/>
            <a:chExt cx="749160" cy="638640"/>
          </a:xfrm>
        </p:grpSpPr>
        <p:sp>
          <p:nvSpPr>
            <p:cNvPr id="682" name="Google Shape;573;p44"/>
            <p:cNvSpPr/>
            <p:nvPr/>
          </p:nvSpPr>
          <p:spPr>
            <a:xfrm>
              <a:off x="8317080" y="3002400"/>
              <a:ext cx="20520" cy="454680"/>
            </a:xfrm>
            <a:custGeom>
              <a:avLst/>
              <a:gdLst/>
              <a:ahLst/>
              <a:rect l="l" t="t" r="r" b="b"/>
              <a:pathLst>
                <a:path w="358" h="7288"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lnTo>
                    <a:pt x="0" y="7097"/>
                  </a:lnTo>
                  <a:cubicBezTo>
                    <a:pt x="0" y="7193"/>
                    <a:pt x="71" y="7288"/>
                    <a:pt x="167" y="7288"/>
                  </a:cubicBezTo>
                  <a:cubicBezTo>
                    <a:pt x="286" y="7288"/>
                    <a:pt x="357" y="7193"/>
                    <a:pt x="357" y="7097"/>
                  </a:cubicBezTo>
                  <a:lnTo>
                    <a:pt x="357" y="191"/>
                  </a:lnTo>
                  <a:cubicBezTo>
                    <a:pt x="357" y="96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Google Shape;574;p44"/>
            <p:cNvSpPr/>
            <p:nvPr/>
          </p:nvSpPr>
          <p:spPr>
            <a:xfrm>
              <a:off x="8969400" y="3002400"/>
              <a:ext cx="20880" cy="454680"/>
            </a:xfrm>
            <a:custGeom>
              <a:avLst/>
              <a:gdLst/>
              <a:ahLst/>
              <a:rect l="l" t="t" r="r" b="b"/>
              <a:pathLst>
                <a:path w="359" h="728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7097"/>
                  </a:lnTo>
                  <a:cubicBezTo>
                    <a:pt x="1" y="7193"/>
                    <a:pt x="96" y="7288"/>
                    <a:pt x="191" y="7288"/>
                  </a:cubicBezTo>
                  <a:cubicBezTo>
                    <a:pt x="311" y="7288"/>
                    <a:pt x="358" y="7193"/>
                    <a:pt x="358" y="7097"/>
                  </a:cubicBezTo>
                  <a:lnTo>
                    <a:pt x="358" y="191"/>
                  </a:lnTo>
                  <a:cubicBezTo>
                    <a:pt x="358" y="96"/>
                    <a:pt x="263" y="1"/>
                    <a:pt x="191" y="1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" name="Google Shape;575;p44"/>
            <p:cNvSpPr/>
            <p:nvPr/>
          </p:nvSpPr>
          <p:spPr>
            <a:xfrm>
              <a:off x="8372520" y="2927880"/>
              <a:ext cx="119160" cy="441360"/>
            </a:xfrm>
            <a:custGeom>
              <a:avLst/>
              <a:gdLst/>
              <a:ahLst/>
              <a:rect l="l" t="t" r="r" b="b"/>
              <a:pathLst>
                <a:path w="1930" h="7074">
                  <a:moveTo>
                    <a:pt x="0" y="1"/>
                  </a:moveTo>
                  <a:lnTo>
                    <a:pt x="0" y="6145"/>
                  </a:lnTo>
                  <a:cubicBezTo>
                    <a:pt x="0" y="6645"/>
                    <a:pt x="429" y="7074"/>
                    <a:pt x="929" y="7074"/>
                  </a:cubicBezTo>
                  <a:lnTo>
                    <a:pt x="1024" y="7074"/>
                  </a:lnTo>
                  <a:cubicBezTo>
                    <a:pt x="1524" y="7074"/>
                    <a:pt x="1929" y="6645"/>
                    <a:pt x="1929" y="6145"/>
                  </a:cubicBezTo>
                  <a:lnTo>
                    <a:pt x="1929" y="1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Google Shape;576;p44"/>
            <p:cNvSpPr/>
            <p:nvPr/>
          </p:nvSpPr>
          <p:spPr>
            <a:xfrm>
              <a:off x="8372520" y="2926440"/>
              <a:ext cx="122040" cy="442800"/>
            </a:xfrm>
            <a:custGeom>
              <a:avLst/>
              <a:gdLst/>
              <a:ahLst/>
              <a:rect l="l" t="t" r="r" b="b"/>
              <a:pathLst>
                <a:path w="1977" h="7097">
                  <a:moveTo>
                    <a:pt x="0" y="0"/>
                  </a:moveTo>
                  <a:lnTo>
                    <a:pt x="0" y="429"/>
                  </a:lnTo>
                  <a:lnTo>
                    <a:pt x="1215" y="429"/>
                  </a:lnTo>
                  <a:cubicBezTo>
                    <a:pt x="1381" y="429"/>
                    <a:pt x="1453" y="548"/>
                    <a:pt x="1453" y="667"/>
                  </a:cubicBezTo>
                  <a:lnTo>
                    <a:pt x="1453" y="6120"/>
                  </a:lnTo>
                  <a:cubicBezTo>
                    <a:pt x="1453" y="6549"/>
                    <a:pt x="1143" y="6954"/>
                    <a:pt x="715" y="7073"/>
                  </a:cubicBezTo>
                  <a:cubicBezTo>
                    <a:pt x="810" y="7097"/>
                    <a:pt x="905" y="7097"/>
                    <a:pt x="977" y="7097"/>
                  </a:cubicBezTo>
                  <a:cubicBezTo>
                    <a:pt x="1524" y="7097"/>
                    <a:pt x="1977" y="6644"/>
                    <a:pt x="1977" y="6120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Google Shape;577;p44"/>
            <p:cNvSpPr/>
            <p:nvPr/>
          </p:nvSpPr>
          <p:spPr>
            <a:xfrm>
              <a:off x="8372520" y="3179880"/>
              <a:ext cx="122040" cy="189360"/>
            </a:xfrm>
            <a:custGeom>
              <a:avLst/>
              <a:gdLst/>
              <a:ahLst/>
              <a:rect l="l" t="t" r="r" b="b"/>
              <a:pathLst>
                <a:path w="1977" h="3049">
                  <a:moveTo>
                    <a:pt x="0" y="1"/>
                  </a:moveTo>
                  <a:lnTo>
                    <a:pt x="0" y="2072"/>
                  </a:lnTo>
                  <a:cubicBezTo>
                    <a:pt x="0" y="2596"/>
                    <a:pt x="453" y="3049"/>
                    <a:pt x="977" y="3049"/>
                  </a:cubicBezTo>
                  <a:cubicBezTo>
                    <a:pt x="1524" y="3049"/>
                    <a:pt x="1977" y="2596"/>
                    <a:pt x="1977" y="2072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05d5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Google Shape;578;p44"/>
            <p:cNvSpPr/>
            <p:nvPr/>
          </p:nvSpPr>
          <p:spPr>
            <a:xfrm>
              <a:off x="8417160" y="3179880"/>
              <a:ext cx="77400" cy="189360"/>
            </a:xfrm>
            <a:custGeom>
              <a:avLst/>
              <a:gdLst/>
              <a:ahLst/>
              <a:rect l="l" t="t" r="r" b="b"/>
              <a:pathLst>
                <a:path w="1263" h="3049">
                  <a:moveTo>
                    <a:pt x="739" y="1"/>
                  </a:moveTo>
                  <a:lnTo>
                    <a:pt x="739" y="2072"/>
                  </a:lnTo>
                  <a:cubicBezTo>
                    <a:pt x="739" y="2501"/>
                    <a:pt x="405" y="2906"/>
                    <a:pt x="1" y="3025"/>
                  </a:cubicBezTo>
                  <a:cubicBezTo>
                    <a:pt x="96" y="3049"/>
                    <a:pt x="191" y="3049"/>
                    <a:pt x="263" y="3049"/>
                  </a:cubicBezTo>
                  <a:cubicBezTo>
                    <a:pt x="810" y="3049"/>
                    <a:pt x="1263" y="2596"/>
                    <a:pt x="1263" y="2072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02ae6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Google Shape;579;p44"/>
            <p:cNvSpPr/>
            <p:nvPr/>
          </p:nvSpPr>
          <p:spPr>
            <a:xfrm>
              <a:off x="8349840" y="2880000"/>
              <a:ext cx="167040" cy="44640"/>
            </a:xfrm>
            <a:custGeom>
              <a:avLst/>
              <a:gdLst/>
              <a:ahLst/>
              <a:rect l="l" t="t" r="r" b="b"/>
              <a:pathLst>
                <a:path w="2692" h="74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501"/>
                  </a:lnTo>
                  <a:cubicBezTo>
                    <a:pt x="1" y="620"/>
                    <a:pt x="120" y="739"/>
                    <a:pt x="239" y="739"/>
                  </a:cubicBezTo>
                  <a:lnTo>
                    <a:pt x="2454" y="739"/>
                  </a:lnTo>
                  <a:cubicBezTo>
                    <a:pt x="2573" y="739"/>
                    <a:pt x="2692" y="668"/>
                    <a:pt x="2692" y="501"/>
                  </a:cubicBezTo>
                  <a:lnTo>
                    <a:pt x="2692" y="239"/>
                  </a:lnTo>
                  <a:cubicBezTo>
                    <a:pt x="2692" y="120"/>
                    <a:pt x="2573" y="1"/>
                    <a:pt x="2454" y="1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Google Shape;580;p44"/>
            <p:cNvSpPr/>
            <p:nvPr/>
          </p:nvSpPr>
          <p:spPr>
            <a:xfrm>
              <a:off x="8485920" y="2884680"/>
              <a:ext cx="28080" cy="42840"/>
            </a:xfrm>
            <a:custGeom>
              <a:avLst/>
              <a:gdLst/>
              <a:ahLst/>
              <a:rect l="l" t="t" r="r" b="b"/>
              <a:pathLst>
                <a:path w="477" h="715">
                  <a:moveTo>
                    <a:pt x="0" y="0"/>
                  </a:moveTo>
                  <a:lnTo>
                    <a:pt x="0" y="715"/>
                  </a:lnTo>
                  <a:lnTo>
                    <a:pt x="238" y="715"/>
                  </a:lnTo>
                  <a:cubicBezTo>
                    <a:pt x="357" y="715"/>
                    <a:pt x="476" y="596"/>
                    <a:pt x="476" y="477"/>
                  </a:cubicBezTo>
                  <a:lnTo>
                    <a:pt x="476" y="238"/>
                  </a:lnTo>
                  <a:cubicBezTo>
                    <a:pt x="476" y="119"/>
                    <a:pt x="357" y="0"/>
                    <a:pt x="238" y="0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Google Shape;581;p44"/>
            <p:cNvSpPr/>
            <p:nvPr/>
          </p:nvSpPr>
          <p:spPr>
            <a:xfrm>
              <a:off x="8814240" y="2927880"/>
              <a:ext cx="122040" cy="441360"/>
            </a:xfrm>
            <a:custGeom>
              <a:avLst/>
              <a:gdLst/>
              <a:ahLst/>
              <a:rect l="l" t="t" r="r" b="b"/>
              <a:pathLst>
                <a:path w="1977" h="7074">
                  <a:moveTo>
                    <a:pt x="0" y="1"/>
                  </a:moveTo>
                  <a:lnTo>
                    <a:pt x="0" y="6145"/>
                  </a:lnTo>
                  <a:cubicBezTo>
                    <a:pt x="0" y="6645"/>
                    <a:pt x="429" y="7074"/>
                    <a:pt x="929" y="7074"/>
                  </a:cubicBezTo>
                  <a:lnTo>
                    <a:pt x="1024" y="7074"/>
                  </a:lnTo>
                  <a:cubicBezTo>
                    <a:pt x="1548" y="7074"/>
                    <a:pt x="1977" y="6645"/>
                    <a:pt x="1953" y="6145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Google Shape;582;p44"/>
            <p:cNvSpPr/>
            <p:nvPr/>
          </p:nvSpPr>
          <p:spPr>
            <a:xfrm>
              <a:off x="8814240" y="2926440"/>
              <a:ext cx="122040" cy="442800"/>
            </a:xfrm>
            <a:custGeom>
              <a:avLst/>
              <a:gdLst/>
              <a:ahLst/>
              <a:rect l="l" t="t" r="r" b="b"/>
              <a:pathLst>
                <a:path w="1977" h="7097">
                  <a:moveTo>
                    <a:pt x="0" y="0"/>
                  </a:moveTo>
                  <a:lnTo>
                    <a:pt x="0" y="429"/>
                  </a:lnTo>
                  <a:lnTo>
                    <a:pt x="1239" y="429"/>
                  </a:lnTo>
                  <a:cubicBezTo>
                    <a:pt x="1382" y="429"/>
                    <a:pt x="1477" y="548"/>
                    <a:pt x="1477" y="667"/>
                  </a:cubicBezTo>
                  <a:lnTo>
                    <a:pt x="1477" y="6120"/>
                  </a:lnTo>
                  <a:cubicBezTo>
                    <a:pt x="1477" y="6549"/>
                    <a:pt x="1143" y="6954"/>
                    <a:pt x="715" y="7073"/>
                  </a:cubicBezTo>
                  <a:cubicBezTo>
                    <a:pt x="810" y="7097"/>
                    <a:pt x="905" y="7097"/>
                    <a:pt x="1000" y="7097"/>
                  </a:cubicBezTo>
                  <a:cubicBezTo>
                    <a:pt x="1524" y="7097"/>
                    <a:pt x="1977" y="6644"/>
                    <a:pt x="1977" y="6120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Google Shape;583;p44"/>
            <p:cNvSpPr/>
            <p:nvPr/>
          </p:nvSpPr>
          <p:spPr>
            <a:xfrm>
              <a:off x="8814240" y="3123360"/>
              <a:ext cx="122040" cy="245880"/>
            </a:xfrm>
            <a:custGeom>
              <a:avLst/>
              <a:gdLst/>
              <a:ahLst/>
              <a:rect l="l" t="t" r="r" b="b"/>
              <a:pathLst>
                <a:path w="1977" h="3954">
                  <a:moveTo>
                    <a:pt x="0" y="1"/>
                  </a:moveTo>
                  <a:lnTo>
                    <a:pt x="0" y="2977"/>
                  </a:lnTo>
                  <a:cubicBezTo>
                    <a:pt x="0" y="3501"/>
                    <a:pt x="453" y="3954"/>
                    <a:pt x="1000" y="3954"/>
                  </a:cubicBezTo>
                  <a:cubicBezTo>
                    <a:pt x="1524" y="3954"/>
                    <a:pt x="1977" y="3501"/>
                    <a:pt x="1977" y="2977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Google Shape;584;p44"/>
            <p:cNvSpPr/>
            <p:nvPr/>
          </p:nvSpPr>
          <p:spPr>
            <a:xfrm>
              <a:off x="8858880" y="3123360"/>
              <a:ext cx="77400" cy="245880"/>
            </a:xfrm>
            <a:custGeom>
              <a:avLst/>
              <a:gdLst/>
              <a:ahLst/>
              <a:rect l="l" t="t" r="r" b="b"/>
              <a:pathLst>
                <a:path w="1263" h="3954">
                  <a:moveTo>
                    <a:pt x="763" y="1"/>
                  </a:moveTo>
                  <a:lnTo>
                    <a:pt x="763" y="2977"/>
                  </a:lnTo>
                  <a:cubicBezTo>
                    <a:pt x="763" y="3406"/>
                    <a:pt x="429" y="3811"/>
                    <a:pt x="1" y="3930"/>
                  </a:cubicBezTo>
                  <a:cubicBezTo>
                    <a:pt x="96" y="3954"/>
                    <a:pt x="191" y="3954"/>
                    <a:pt x="286" y="3954"/>
                  </a:cubicBezTo>
                  <a:cubicBezTo>
                    <a:pt x="810" y="3954"/>
                    <a:pt x="1263" y="3501"/>
                    <a:pt x="1263" y="2977"/>
                  </a:cubicBezTo>
                  <a:lnTo>
                    <a:pt x="1263" y="1"/>
                  </a:ln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Google Shape;585;p44"/>
            <p:cNvSpPr/>
            <p:nvPr/>
          </p:nvSpPr>
          <p:spPr>
            <a:xfrm>
              <a:off x="8791920" y="2880000"/>
              <a:ext cx="167040" cy="44640"/>
            </a:xfrm>
            <a:custGeom>
              <a:avLst/>
              <a:gdLst/>
              <a:ahLst/>
              <a:rect l="l" t="t" r="r" b="b"/>
              <a:pathLst>
                <a:path w="2692" h="740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501"/>
                  </a:lnTo>
                  <a:cubicBezTo>
                    <a:pt x="0" y="620"/>
                    <a:pt x="119" y="739"/>
                    <a:pt x="238" y="739"/>
                  </a:cubicBezTo>
                  <a:lnTo>
                    <a:pt x="2453" y="739"/>
                  </a:lnTo>
                  <a:cubicBezTo>
                    <a:pt x="2572" y="739"/>
                    <a:pt x="2691" y="668"/>
                    <a:pt x="2691" y="501"/>
                  </a:cubicBezTo>
                  <a:lnTo>
                    <a:pt x="2691" y="239"/>
                  </a:lnTo>
                  <a:cubicBezTo>
                    <a:pt x="2691" y="120"/>
                    <a:pt x="2572" y="1"/>
                    <a:pt x="2453" y="1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Google Shape;586;p44"/>
            <p:cNvSpPr/>
            <p:nvPr/>
          </p:nvSpPr>
          <p:spPr>
            <a:xfrm>
              <a:off x="8930520" y="2884680"/>
              <a:ext cx="28080" cy="42840"/>
            </a:xfrm>
            <a:custGeom>
              <a:avLst/>
              <a:gdLst/>
              <a:ahLst/>
              <a:rect l="l" t="t" r="r" b="b"/>
              <a:pathLst>
                <a:path w="478" h="715">
                  <a:moveTo>
                    <a:pt x="1" y="0"/>
                  </a:moveTo>
                  <a:lnTo>
                    <a:pt x="1" y="715"/>
                  </a:lnTo>
                  <a:lnTo>
                    <a:pt x="239" y="715"/>
                  </a:lnTo>
                  <a:cubicBezTo>
                    <a:pt x="358" y="715"/>
                    <a:pt x="477" y="596"/>
                    <a:pt x="477" y="477"/>
                  </a:cubicBezTo>
                  <a:lnTo>
                    <a:pt x="477" y="238"/>
                  </a:lnTo>
                  <a:cubicBezTo>
                    <a:pt x="477" y="119"/>
                    <a:pt x="358" y="0"/>
                    <a:pt x="239" y="0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Google Shape;587;p44"/>
            <p:cNvSpPr/>
            <p:nvPr/>
          </p:nvSpPr>
          <p:spPr>
            <a:xfrm>
              <a:off x="8595000" y="2927880"/>
              <a:ext cx="119160" cy="441360"/>
            </a:xfrm>
            <a:custGeom>
              <a:avLst/>
              <a:gdLst/>
              <a:ahLst/>
              <a:rect l="l" t="t" r="r" b="b"/>
              <a:pathLst>
                <a:path w="1930" h="7074">
                  <a:moveTo>
                    <a:pt x="1" y="1"/>
                  </a:moveTo>
                  <a:lnTo>
                    <a:pt x="1" y="6145"/>
                  </a:lnTo>
                  <a:cubicBezTo>
                    <a:pt x="1" y="6645"/>
                    <a:pt x="405" y="7074"/>
                    <a:pt x="929" y="7074"/>
                  </a:cubicBezTo>
                  <a:lnTo>
                    <a:pt x="1001" y="7074"/>
                  </a:lnTo>
                  <a:cubicBezTo>
                    <a:pt x="1525" y="7074"/>
                    <a:pt x="1930" y="6645"/>
                    <a:pt x="1930" y="6145"/>
                  </a:cubicBezTo>
                  <a:lnTo>
                    <a:pt x="1930" y="1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Google Shape;588;p44"/>
            <p:cNvSpPr/>
            <p:nvPr/>
          </p:nvSpPr>
          <p:spPr>
            <a:xfrm>
              <a:off x="8595000" y="2926440"/>
              <a:ext cx="120600" cy="442800"/>
            </a:xfrm>
            <a:custGeom>
              <a:avLst/>
              <a:gdLst/>
              <a:ahLst/>
              <a:rect l="l" t="t" r="r" b="b"/>
              <a:pathLst>
                <a:path w="1954" h="7097">
                  <a:moveTo>
                    <a:pt x="1" y="0"/>
                  </a:moveTo>
                  <a:lnTo>
                    <a:pt x="1" y="429"/>
                  </a:lnTo>
                  <a:lnTo>
                    <a:pt x="1215" y="429"/>
                  </a:lnTo>
                  <a:cubicBezTo>
                    <a:pt x="1358" y="429"/>
                    <a:pt x="1453" y="548"/>
                    <a:pt x="1453" y="667"/>
                  </a:cubicBezTo>
                  <a:lnTo>
                    <a:pt x="1453" y="6120"/>
                  </a:lnTo>
                  <a:cubicBezTo>
                    <a:pt x="1453" y="6549"/>
                    <a:pt x="1120" y="6954"/>
                    <a:pt x="715" y="7073"/>
                  </a:cubicBezTo>
                  <a:cubicBezTo>
                    <a:pt x="810" y="7097"/>
                    <a:pt x="882" y="7097"/>
                    <a:pt x="977" y="7097"/>
                  </a:cubicBezTo>
                  <a:cubicBezTo>
                    <a:pt x="1525" y="7097"/>
                    <a:pt x="1953" y="6644"/>
                    <a:pt x="1953" y="6120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Google Shape;589;p44"/>
            <p:cNvSpPr/>
            <p:nvPr/>
          </p:nvSpPr>
          <p:spPr>
            <a:xfrm>
              <a:off x="8595000" y="3080160"/>
              <a:ext cx="120600" cy="289080"/>
            </a:xfrm>
            <a:custGeom>
              <a:avLst/>
              <a:gdLst/>
              <a:ahLst/>
              <a:rect l="l" t="t" r="r" b="b"/>
              <a:pathLst>
                <a:path w="1954" h="4645">
                  <a:moveTo>
                    <a:pt x="1" y="1"/>
                  </a:moveTo>
                  <a:lnTo>
                    <a:pt x="1" y="3668"/>
                  </a:lnTo>
                  <a:cubicBezTo>
                    <a:pt x="1" y="4192"/>
                    <a:pt x="453" y="4645"/>
                    <a:pt x="977" y="4645"/>
                  </a:cubicBezTo>
                  <a:cubicBezTo>
                    <a:pt x="1525" y="4645"/>
                    <a:pt x="1953" y="4192"/>
                    <a:pt x="1953" y="3668"/>
                  </a:cubicBezTo>
                  <a:lnTo>
                    <a:pt x="1953" y="1"/>
                  </a:ln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Google Shape;590;p44"/>
            <p:cNvSpPr/>
            <p:nvPr/>
          </p:nvSpPr>
          <p:spPr>
            <a:xfrm>
              <a:off x="8639640" y="3080160"/>
              <a:ext cx="75960" cy="289080"/>
            </a:xfrm>
            <a:custGeom>
              <a:avLst/>
              <a:gdLst/>
              <a:ahLst/>
              <a:rect l="l" t="t" r="r" b="b"/>
              <a:pathLst>
                <a:path w="1240" h="4645">
                  <a:moveTo>
                    <a:pt x="739" y="1"/>
                  </a:moveTo>
                  <a:lnTo>
                    <a:pt x="739" y="3668"/>
                  </a:lnTo>
                  <a:cubicBezTo>
                    <a:pt x="739" y="4097"/>
                    <a:pt x="406" y="4502"/>
                    <a:pt x="1" y="4621"/>
                  </a:cubicBezTo>
                  <a:cubicBezTo>
                    <a:pt x="96" y="4645"/>
                    <a:pt x="168" y="4645"/>
                    <a:pt x="263" y="4645"/>
                  </a:cubicBezTo>
                  <a:cubicBezTo>
                    <a:pt x="811" y="4645"/>
                    <a:pt x="1239" y="4192"/>
                    <a:pt x="1239" y="3668"/>
                  </a:cubicBezTo>
                  <a:lnTo>
                    <a:pt x="1239" y="1"/>
                  </a:lnTo>
                  <a:close/>
                </a:path>
              </a:pathLst>
            </a:custGeom>
            <a:solidFill>
              <a:srgbClr val="fc9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Google Shape;591;p44"/>
            <p:cNvSpPr/>
            <p:nvPr/>
          </p:nvSpPr>
          <p:spPr>
            <a:xfrm>
              <a:off x="8570880" y="2880000"/>
              <a:ext cx="165240" cy="44640"/>
            </a:xfrm>
            <a:custGeom>
              <a:avLst/>
              <a:gdLst/>
              <a:ahLst/>
              <a:rect l="l" t="t" r="r" b="b"/>
              <a:pathLst>
                <a:path w="2668" h="74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501"/>
                  </a:lnTo>
                  <a:cubicBezTo>
                    <a:pt x="1" y="620"/>
                    <a:pt x="120" y="739"/>
                    <a:pt x="239" y="739"/>
                  </a:cubicBezTo>
                  <a:lnTo>
                    <a:pt x="2430" y="739"/>
                  </a:lnTo>
                  <a:cubicBezTo>
                    <a:pt x="2572" y="739"/>
                    <a:pt x="2668" y="668"/>
                    <a:pt x="2668" y="501"/>
                  </a:cubicBezTo>
                  <a:lnTo>
                    <a:pt x="2668" y="239"/>
                  </a:lnTo>
                  <a:cubicBezTo>
                    <a:pt x="2668" y="120"/>
                    <a:pt x="2549" y="1"/>
                    <a:pt x="2430" y="1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Google Shape;592;p44"/>
            <p:cNvSpPr/>
            <p:nvPr/>
          </p:nvSpPr>
          <p:spPr>
            <a:xfrm>
              <a:off x="8708400" y="2884680"/>
              <a:ext cx="28080" cy="42840"/>
            </a:xfrm>
            <a:custGeom>
              <a:avLst/>
              <a:gdLst/>
              <a:ahLst/>
              <a:rect l="l" t="t" r="r" b="b"/>
              <a:pathLst>
                <a:path w="477" h="715">
                  <a:moveTo>
                    <a:pt x="0" y="0"/>
                  </a:moveTo>
                  <a:lnTo>
                    <a:pt x="0" y="715"/>
                  </a:lnTo>
                  <a:lnTo>
                    <a:pt x="239" y="715"/>
                  </a:lnTo>
                  <a:cubicBezTo>
                    <a:pt x="358" y="715"/>
                    <a:pt x="477" y="596"/>
                    <a:pt x="477" y="477"/>
                  </a:cubicBezTo>
                  <a:lnTo>
                    <a:pt x="477" y="238"/>
                  </a:lnTo>
                  <a:cubicBezTo>
                    <a:pt x="477" y="119"/>
                    <a:pt x="358" y="0"/>
                    <a:pt x="239" y="0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Google Shape;593;p44"/>
            <p:cNvSpPr/>
            <p:nvPr/>
          </p:nvSpPr>
          <p:spPr>
            <a:xfrm>
              <a:off x="8280000" y="2986200"/>
              <a:ext cx="749160" cy="46080"/>
            </a:xfrm>
            <a:custGeom>
              <a:avLst/>
              <a:gdLst/>
              <a:ahLst/>
              <a:rect l="l" t="t" r="r" b="b"/>
              <a:pathLst>
                <a:path w="11980" h="763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501"/>
                  </a:lnTo>
                  <a:cubicBezTo>
                    <a:pt x="1" y="644"/>
                    <a:pt x="120" y="763"/>
                    <a:pt x="239" y="763"/>
                  </a:cubicBezTo>
                  <a:lnTo>
                    <a:pt x="11741" y="763"/>
                  </a:lnTo>
                  <a:cubicBezTo>
                    <a:pt x="11860" y="763"/>
                    <a:pt x="11979" y="644"/>
                    <a:pt x="11979" y="501"/>
                  </a:cubicBezTo>
                  <a:lnTo>
                    <a:pt x="11979" y="239"/>
                  </a:lnTo>
                  <a:cubicBezTo>
                    <a:pt x="11979" y="120"/>
                    <a:pt x="11860" y="1"/>
                    <a:pt x="11741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Google Shape;594;p44"/>
            <p:cNvSpPr/>
            <p:nvPr/>
          </p:nvSpPr>
          <p:spPr>
            <a:xfrm>
              <a:off x="8981280" y="2987640"/>
              <a:ext cx="46080" cy="44640"/>
            </a:xfrm>
            <a:custGeom>
              <a:avLst/>
              <a:gdLst/>
              <a:ahLst/>
              <a:rect l="l" t="t" r="r" b="b"/>
              <a:pathLst>
                <a:path w="763" h="739">
                  <a:moveTo>
                    <a:pt x="0" y="0"/>
                  </a:moveTo>
                  <a:lnTo>
                    <a:pt x="0" y="739"/>
                  </a:lnTo>
                  <a:lnTo>
                    <a:pt x="524" y="739"/>
                  </a:lnTo>
                  <a:cubicBezTo>
                    <a:pt x="643" y="739"/>
                    <a:pt x="763" y="620"/>
                    <a:pt x="763" y="477"/>
                  </a:cubicBezTo>
                  <a:lnTo>
                    <a:pt x="763" y="239"/>
                  </a:lnTo>
                  <a:cubicBezTo>
                    <a:pt x="763" y="143"/>
                    <a:pt x="643" y="0"/>
                    <a:pt x="524" y="0"/>
                  </a:cubicBezTo>
                  <a:close/>
                </a:path>
              </a:pathLst>
            </a:custGeom>
            <a:solidFill>
              <a:srgbClr val="fb73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Google Shape;595;p44"/>
            <p:cNvSpPr/>
            <p:nvPr/>
          </p:nvSpPr>
          <p:spPr>
            <a:xfrm>
              <a:off x="8280000" y="3426120"/>
              <a:ext cx="749160" cy="46080"/>
            </a:xfrm>
            <a:custGeom>
              <a:avLst/>
              <a:gdLst/>
              <a:ahLst/>
              <a:rect l="l" t="t" r="r" b="b"/>
              <a:pathLst>
                <a:path w="11980" h="763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lnTo>
                    <a:pt x="1" y="525"/>
                  </a:lnTo>
                  <a:cubicBezTo>
                    <a:pt x="1" y="644"/>
                    <a:pt x="120" y="763"/>
                    <a:pt x="239" y="763"/>
                  </a:cubicBezTo>
                  <a:lnTo>
                    <a:pt x="11741" y="763"/>
                  </a:lnTo>
                  <a:cubicBezTo>
                    <a:pt x="11860" y="763"/>
                    <a:pt x="11979" y="668"/>
                    <a:pt x="11979" y="525"/>
                  </a:cubicBezTo>
                  <a:lnTo>
                    <a:pt x="11979" y="239"/>
                  </a:lnTo>
                  <a:cubicBezTo>
                    <a:pt x="11979" y="120"/>
                    <a:pt x="11860" y="1"/>
                    <a:pt x="11741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Google Shape;596;p44"/>
            <p:cNvSpPr/>
            <p:nvPr/>
          </p:nvSpPr>
          <p:spPr>
            <a:xfrm>
              <a:off x="8981280" y="3430800"/>
              <a:ext cx="46080" cy="42840"/>
            </a:xfrm>
            <a:custGeom>
              <a:avLst/>
              <a:gdLst/>
              <a:ahLst/>
              <a:rect l="l" t="t" r="r" b="b"/>
              <a:pathLst>
                <a:path w="763" h="715">
                  <a:moveTo>
                    <a:pt x="0" y="0"/>
                  </a:moveTo>
                  <a:lnTo>
                    <a:pt x="0" y="715"/>
                  </a:lnTo>
                  <a:lnTo>
                    <a:pt x="524" y="715"/>
                  </a:lnTo>
                  <a:cubicBezTo>
                    <a:pt x="643" y="715"/>
                    <a:pt x="763" y="596"/>
                    <a:pt x="763" y="477"/>
                  </a:cubicBezTo>
                  <a:lnTo>
                    <a:pt x="763" y="238"/>
                  </a:lnTo>
                  <a:cubicBezTo>
                    <a:pt x="763" y="119"/>
                    <a:pt x="643" y="0"/>
                    <a:pt x="524" y="0"/>
                  </a:cubicBezTo>
                  <a:close/>
                </a:path>
              </a:pathLst>
            </a:custGeom>
            <a:solidFill>
              <a:srgbClr val="fb73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Google Shape;597;p44"/>
            <p:cNvSpPr/>
            <p:nvPr/>
          </p:nvSpPr>
          <p:spPr>
            <a:xfrm>
              <a:off x="8297640" y="3474000"/>
              <a:ext cx="59400" cy="44640"/>
            </a:xfrm>
            <a:custGeom>
              <a:avLst/>
              <a:gdLst/>
              <a:ahLst/>
              <a:rect l="l" t="t" r="r" b="b"/>
              <a:pathLst>
                <a:path w="977" h="740">
                  <a:moveTo>
                    <a:pt x="0" y="1"/>
                  </a:moveTo>
                  <a:lnTo>
                    <a:pt x="0" y="501"/>
                  </a:lnTo>
                  <a:cubicBezTo>
                    <a:pt x="0" y="620"/>
                    <a:pt x="120" y="739"/>
                    <a:pt x="239" y="739"/>
                  </a:cubicBezTo>
                  <a:lnTo>
                    <a:pt x="739" y="739"/>
                  </a:lnTo>
                  <a:cubicBezTo>
                    <a:pt x="858" y="739"/>
                    <a:pt x="977" y="620"/>
                    <a:pt x="977" y="501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Google Shape;598;p44"/>
            <p:cNvSpPr/>
            <p:nvPr/>
          </p:nvSpPr>
          <p:spPr>
            <a:xfrm>
              <a:off x="8951400" y="3474000"/>
              <a:ext cx="59400" cy="44640"/>
            </a:xfrm>
            <a:custGeom>
              <a:avLst/>
              <a:gdLst/>
              <a:ahLst/>
              <a:rect l="l" t="t" r="r" b="b"/>
              <a:pathLst>
                <a:path w="977" h="740">
                  <a:moveTo>
                    <a:pt x="0" y="1"/>
                  </a:moveTo>
                  <a:lnTo>
                    <a:pt x="0" y="501"/>
                  </a:lnTo>
                  <a:cubicBezTo>
                    <a:pt x="0" y="620"/>
                    <a:pt x="119" y="739"/>
                    <a:pt x="238" y="739"/>
                  </a:cubicBezTo>
                  <a:lnTo>
                    <a:pt x="738" y="739"/>
                  </a:lnTo>
                  <a:cubicBezTo>
                    <a:pt x="858" y="739"/>
                    <a:pt x="977" y="620"/>
                    <a:pt x="977" y="501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08" name="" descr=""/>
          <p:cNvPicPr/>
          <p:nvPr/>
        </p:nvPicPr>
        <p:blipFill>
          <a:blip r:embed="rId6"/>
          <a:srcRect l="0" t="28688" r="43193" b="0"/>
          <a:stretch/>
        </p:blipFill>
        <p:spPr>
          <a:xfrm>
            <a:off x="5186520" y="2392560"/>
            <a:ext cx="1473120" cy="2467080"/>
          </a:xfrm>
          <a:prstGeom prst="rect">
            <a:avLst/>
          </a:prstGeom>
          <a:ln w="0">
            <a:noFill/>
          </a:ln>
        </p:spPr>
      </p:pic>
      <p:pic>
        <p:nvPicPr>
          <p:cNvPr id="709" name="" descr=""/>
          <p:cNvPicPr/>
          <p:nvPr/>
        </p:nvPicPr>
        <p:blipFill>
          <a:blip r:embed="rId7"/>
          <a:srcRect l="0" t="44015" r="48677" b="0"/>
          <a:stretch/>
        </p:blipFill>
        <p:spPr>
          <a:xfrm>
            <a:off x="3240000" y="2756880"/>
            <a:ext cx="1567800" cy="2281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>
        <p:pull dir="d"/>
      </p:transition>
    </mc:Choice>
    <mc:Fallback>
      <p:transition spd="slow">
        <p:pull dir="d"/>
      </p:transition>
    </mc:Fallback>
  </mc:AlternateContent>
  <p:timing>
    <p:tnLst>
      <p:par>
        <p:cTn id="309" dur="indefinite" restart="never" nodeType="tmRoot">
          <p:childTnLst>
            <p:seq>
              <p:cTn id="310" dur="indefinite" nodeType="mainSeq">
                <p:childTnLst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5" dur="500" fill="hold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6" dur="500" fill="hold"/>
                                        <p:tgtEl>
                                          <p:spTgt spid="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1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2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7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8" dur="5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3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4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9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0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5" dur="500" fill="hold"/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6" dur="500" fill="hold"/>
                                        <p:tgtEl>
                                          <p:spTgt spid="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1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2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621;p46" descr=""/>
          <p:cNvPicPr/>
          <p:nvPr/>
        </p:nvPicPr>
        <p:blipFill>
          <a:blip r:embed="rId1">
            <a:alphaModFix amt="36000"/>
          </a:blip>
          <a:stretch/>
        </p:blipFill>
        <p:spPr>
          <a:xfrm>
            <a:off x="5810040" y="275184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711" name="Google Shape;622;p46" descr=""/>
          <p:cNvPicPr/>
          <p:nvPr/>
        </p:nvPicPr>
        <p:blipFill>
          <a:blip r:embed="rId2">
            <a:alphaModFix amt="36000"/>
          </a:blip>
          <a:stretch/>
        </p:blipFill>
        <p:spPr>
          <a:xfrm>
            <a:off x="4438440" y="101772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712" name="Google Shape;623;p46" descr=""/>
          <p:cNvPicPr/>
          <p:nvPr/>
        </p:nvPicPr>
        <p:blipFill>
          <a:blip r:embed="rId3">
            <a:alphaModFix amt="36000"/>
          </a:blip>
          <a:stretch/>
        </p:blipFill>
        <p:spPr>
          <a:xfrm>
            <a:off x="2885760" y="2751840"/>
            <a:ext cx="1741680" cy="1741680"/>
          </a:xfrm>
          <a:prstGeom prst="rect">
            <a:avLst/>
          </a:prstGeom>
          <a:ln w="0">
            <a:noFill/>
          </a:ln>
        </p:spPr>
      </p:pic>
      <p:pic>
        <p:nvPicPr>
          <p:cNvPr id="713" name="Google Shape;624;p46" descr=""/>
          <p:cNvPicPr/>
          <p:nvPr/>
        </p:nvPicPr>
        <p:blipFill>
          <a:blip r:embed="rId4">
            <a:alphaModFix amt="36000"/>
          </a:blip>
          <a:stretch/>
        </p:blipFill>
        <p:spPr>
          <a:xfrm>
            <a:off x="1361880" y="1017720"/>
            <a:ext cx="1741680" cy="1741680"/>
          </a:xfrm>
          <a:prstGeom prst="rect">
            <a:avLst/>
          </a:prstGeom>
          <a:ln w="0">
            <a:noFill/>
          </a:ln>
        </p:spPr>
      </p:pic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3457800" y="3780000"/>
            <a:ext cx="4822200" cy="126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sk-SK" sz="1800" spc="-1" strike="noStrike">
                <a:latin typeface="Arial"/>
              </a:rPr>
              <a:t>Vápenec reaguje s kyselinou chlorovodíkovou pričom vzniká oxid uhličitý (pozorujeme ako únik bubliniek) </a:t>
            </a:r>
            <a:br>
              <a:rPr sz="1800"/>
            </a:br>
            <a:r>
              <a:rPr b="0" lang="sk-SK" sz="1800" spc="-1" strike="noStrike">
                <a:latin typeface="Arial"/>
              </a:rPr>
              <a:t>CaCO</a:t>
            </a:r>
            <a:r>
              <a:rPr b="0" lang="sk-SK" sz="1800" spc="-1" strike="noStrike" baseline="-8000">
                <a:latin typeface="Arial"/>
              </a:rPr>
              <a:t>3</a:t>
            </a:r>
            <a:r>
              <a:rPr b="0" lang="sk-SK" sz="1800" spc="-1" strike="noStrike">
                <a:latin typeface="Arial"/>
              </a:rPr>
              <a:t> + 2HCl</a:t>
            </a:r>
            <a:r>
              <a:rPr b="0" lang="sk-SK" sz="1800" spc="-1" strike="noStrike" baseline="-8000">
                <a:latin typeface="Arial"/>
              </a:rPr>
              <a:t>2</a:t>
            </a:r>
            <a:r>
              <a:rPr b="0" lang="sk-SK" sz="1800" spc="-1" strike="noStrike">
                <a:latin typeface="Arial"/>
              </a:rPr>
              <a:t> ---&gt; CaCl</a:t>
            </a:r>
            <a:r>
              <a:rPr b="0" lang="sk-SK" sz="1800" spc="-1" strike="noStrike" baseline="-8000">
                <a:latin typeface="Arial"/>
              </a:rPr>
              <a:t>2 </a:t>
            </a:r>
            <a:r>
              <a:rPr b="0" lang="sk-SK" sz="1800" spc="-1" strike="noStrike">
                <a:latin typeface="Arial"/>
              </a:rPr>
              <a:t>+ CO</a:t>
            </a:r>
            <a:r>
              <a:rPr b="0" lang="sk-SK" sz="1800" spc="-1" strike="noStrike" baseline="-8000">
                <a:latin typeface="Arial"/>
              </a:rPr>
              <a:t>2 </a:t>
            </a:r>
            <a:r>
              <a:rPr b="0" lang="sk-SK" sz="1800" spc="-1" strike="noStrike">
                <a:latin typeface="Arial"/>
              </a:rPr>
              <a:t>+ H</a:t>
            </a:r>
            <a:r>
              <a:rPr b="0" lang="sk-SK" sz="1800" spc="-1" strike="noStrike" baseline="-8000">
                <a:latin typeface="Arial"/>
              </a:rPr>
              <a:t>2</a:t>
            </a:r>
            <a:r>
              <a:rPr b="0" lang="sk-SK" sz="1800" spc="-1" strike="noStrike">
                <a:latin typeface="Arial"/>
              </a:rPr>
              <a:t>O</a:t>
            </a:r>
            <a:endParaRPr b="0" lang="sk-SK" sz="1800" spc="-1" strike="noStrike">
              <a:latin typeface="Arial"/>
            </a:endParaRPr>
          </a:p>
        </p:txBody>
      </p:sp>
      <p:pic>
        <p:nvPicPr>
          <p:cNvPr id="715" name="Google Shape;634;p46" descr=""/>
          <p:cNvPicPr/>
          <p:nvPr/>
        </p:nvPicPr>
        <p:blipFill>
          <a:blip r:embed="rId5"/>
          <a:stretch/>
        </p:blipFill>
        <p:spPr>
          <a:xfrm flipH="1">
            <a:off x="171000" y="3457080"/>
            <a:ext cx="288720" cy="331200"/>
          </a:xfrm>
          <a:prstGeom prst="rect">
            <a:avLst/>
          </a:prstGeom>
          <a:ln w="0">
            <a:noFill/>
          </a:ln>
        </p:spPr>
      </p:pic>
      <p:pic>
        <p:nvPicPr>
          <p:cNvPr id="716" name="Google Shape;635;p46" descr=""/>
          <p:cNvPicPr/>
          <p:nvPr/>
        </p:nvPicPr>
        <p:blipFill>
          <a:blip r:embed="rId6"/>
          <a:stretch/>
        </p:blipFill>
        <p:spPr>
          <a:xfrm flipH="1">
            <a:off x="851400" y="3564720"/>
            <a:ext cx="418680" cy="445680"/>
          </a:xfrm>
          <a:prstGeom prst="rect">
            <a:avLst/>
          </a:prstGeom>
          <a:ln w="0">
            <a:noFill/>
          </a:ln>
        </p:spPr>
      </p:pic>
      <p:pic>
        <p:nvPicPr>
          <p:cNvPr id="717" name="Google Shape;636;p46" descr=""/>
          <p:cNvPicPr/>
          <p:nvPr/>
        </p:nvPicPr>
        <p:blipFill>
          <a:blip r:embed="rId7"/>
          <a:stretch/>
        </p:blipFill>
        <p:spPr>
          <a:xfrm flipH="1">
            <a:off x="504720" y="2488320"/>
            <a:ext cx="418680" cy="418680"/>
          </a:xfrm>
          <a:prstGeom prst="rect">
            <a:avLst/>
          </a:prstGeom>
          <a:ln w="0">
            <a:noFill/>
          </a:ln>
        </p:spPr>
      </p:pic>
      <p:grpSp>
        <p:nvGrpSpPr>
          <p:cNvPr id="718" name="Google Shape;637;p46"/>
          <p:cNvGrpSpPr/>
          <p:nvPr/>
        </p:nvGrpSpPr>
        <p:grpSpPr>
          <a:xfrm>
            <a:off x="8280000" y="4220280"/>
            <a:ext cx="351000" cy="638280"/>
            <a:chOff x="8280000" y="4220280"/>
            <a:chExt cx="351000" cy="638280"/>
          </a:xfrm>
        </p:grpSpPr>
        <p:sp>
          <p:nvSpPr>
            <p:cNvPr id="719" name="Google Shape;638;p46"/>
            <p:cNvSpPr/>
            <p:nvPr/>
          </p:nvSpPr>
          <p:spPr>
            <a:xfrm>
              <a:off x="8364240" y="4224240"/>
              <a:ext cx="263160" cy="119880"/>
            </a:xfrm>
            <a:custGeom>
              <a:avLst/>
              <a:gdLst/>
              <a:ahLst/>
              <a:rect l="l" t="t" r="r" b="b"/>
              <a:pathLst>
                <a:path w="4954" h="2287">
                  <a:moveTo>
                    <a:pt x="2358" y="0"/>
                  </a:moveTo>
                  <a:cubicBezTo>
                    <a:pt x="2072" y="0"/>
                    <a:pt x="1834" y="143"/>
                    <a:pt x="1667" y="381"/>
                  </a:cubicBezTo>
                  <a:cubicBezTo>
                    <a:pt x="1405" y="381"/>
                    <a:pt x="1191" y="595"/>
                    <a:pt x="1191" y="857"/>
                  </a:cubicBezTo>
                  <a:lnTo>
                    <a:pt x="1167" y="857"/>
                  </a:lnTo>
                  <a:cubicBezTo>
                    <a:pt x="882" y="857"/>
                    <a:pt x="596" y="1096"/>
                    <a:pt x="596" y="1429"/>
                  </a:cubicBezTo>
                  <a:lnTo>
                    <a:pt x="596" y="1524"/>
                  </a:lnTo>
                  <a:cubicBezTo>
                    <a:pt x="286" y="1596"/>
                    <a:pt x="0" y="1905"/>
                    <a:pt x="0" y="2262"/>
                  </a:cubicBezTo>
                  <a:lnTo>
                    <a:pt x="2787" y="2262"/>
                  </a:lnTo>
                  <a:lnTo>
                    <a:pt x="2787" y="2239"/>
                  </a:lnTo>
                  <a:lnTo>
                    <a:pt x="2906" y="2239"/>
                  </a:lnTo>
                  <a:cubicBezTo>
                    <a:pt x="3001" y="2262"/>
                    <a:pt x="3120" y="2286"/>
                    <a:pt x="3192" y="2286"/>
                  </a:cubicBezTo>
                  <a:cubicBezTo>
                    <a:pt x="3477" y="2286"/>
                    <a:pt x="3715" y="2143"/>
                    <a:pt x="3858" y="1929"/>
                  </a:cubicBezTo>
                  <a:lnTo>
                    <a:pt x="3954" y="1929"/>
                  </a:lnTo>
                  <a:cubicBezTo>
                    <a:pt x="4096" y="1929"/>
                    <a:pt x="4239" y="1834"/>
                    <a:pt x="4335" y="1762"/>
                  </a:cubicBezTo>
                  <a:cubicBezTo>
                    <a:pt x="4382" y="1786"/>
                    <a:pt x="4406" y="1786"/>
                    <a:pt x="4477" y="1786"/>
                  </a:cubicBezTo>
                  <a:cubicBezTo>
                    <a:pt x="4739" y="1786"/>
                    <a:pt x="4954" y="1572"/>
                    <a:pt x="4954" y="1310"/>
                  </a:cubicBezTo>
                  <a:cubicBezTo>
                    <a:pt x="4954" y="1072"/>
                    <a:pt x="4739" y="857"/>
                    <a:pt x="4501" y="834"/>
                  </a:cubicBezTo>
                  <a:cubicBezTo>
                    <a:pt x="4454" y="595"/>
                    <a:pt x="4239" y="405"/>
                    <a:pt x="4001" y="405"/>
                  </a:cubicBezTo>
                  <a:cubicBezTo>
                    <a:pt x="3930" y="405"/>
                    <a:pt x="3906" y="405"/>
                    <a:pt x="3858" y="453"/>
                  </a:cubicBezTo>
                  <a:cubicBezTo>
                    <a:pt x="3763" y="262"/>
                    <a:pt x="3596" y="143"/>
                    <a:pt x="3334" y="143"/>
                  </a:cubicBezTo>
                  <a:cubicBezTo>
                    <a:pt x="3287" y="143"/>
                    <a:pt x="3215" y="143"/>
                    <a:pt x="3192" y="167"/>
                  </a:cubicBezTo>
                  <a:cubicBezTo>
                    <a:pt x="3144" y="72"/>
                    <a:pt x="3025" y="0"/>
                    <a:pt x="2858" y="0"/>
                  </a:cubicBezTo>
                  <a:cubicBezTo>
                    <a:pt x="2787" y="0"/>
                    <a:pt x="2715" y="24"/>
                    <a:pt x="2668" y="48"/>
                  </a:cubicBezTo>
                  <a:cubicBezTo>
                    <a:pt x="2572" y="24"/>
                    <a:pt x="2453" y="0"/>
                    <a:pt x="2358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0" name="Google Shape;639;p46"/>
            <p:cNvSpPr/>
            <p:nvPr/>
          </p:nvSpPr>
          <p:spPr>
            <a:xfrm>
              <a:off x="8365320" y="4220280"/>
              <a:ext cx="261720" cy="122400"/>
            </a:xfrm>
            <a:custGeom>
              <a:avLst/>
              <a:gdLst/>
              <a:ahLst/>
              <a:rect l="l" t="t" r="r" b="b"/>
              <a:pathLst>
                <a:path w="4930" h="2335">
                  <a:moveTo>
                    <a:pt x="2334" y="1"/>
                  </a:moveTo>
                  <a:cubicBezTo>
                    <a:pt x="2191" y="1"/>
                    <a:pt x="2072" y="48"/>
                    <a:pt x="1953" y="96"/>
                  </a:cubicBezTo>
                  <a:cubicBezTo>
                    <a:pt x="1834" y="144"/>
                    <a:pt x="1715" y="286"/>
                    <a:pt x="1667" y="406"/>
                  </a:cubicBezTo>
                  <a:cubicBezTo>
                    <a:pt x="1548" y="406"/>
                    <a:pt x="1405" y="453"/>
                    <a:pt x="1334" y="548"/>
                  </a:cubicBezTo>
                  <a:cubicBezTo>
                    <a:pt x="1239" y="620"/>
                    <a:pt x="1191" y="739"/>
                    <a:pt x="1191" y="882"/>
                  </a:cubicBezTo>
                  <a:lnTo>
                    <a:pt x="1143" y="882"/>
                  </a:lnTo>
                  <a:cubicBezTo>
                    <a:pt x="810" y="882"/>
                    <a:pt x="596" y="1144"/>
                    <a:pt x="596" y="1430"/>
                  </a:cubicBezTo>
                  <a:lnTo>
                    <a:pt x="596" y="1525"/>
                  </a:lnTo>
                  <a:cubicBezTo>
                    <a:pt x="215" y="1620"/>
                    <a:pt x="0" y="1906"/>
                    <a:pt x="0" y="2263"/>
                  </a:cubicBezTo>
                  <a:lnTo>
                    <a:pt x="2882" y="2263"/>
                  </a:lnTo>
                  <a:cubicBezTo>
                    <a:pt x="2953" y="2311"/>
                    <a:pt x="3048" y="2334"/>
                    <a:pt x="3168" y="2334"/>
                  </a:cubicBezTo>
                  <a:cubicBezTo>
                    <a:pt x="3453" y="2334"/>
                    <a:pt x="3668" y="2192"/>
                    <a:pt x="3834" y="1977"/>
                  </a:cubicBezTo>
                  <a:lnTo>
                    <a:pt x="3977" y="1977"/>
                  </a:lnTo>
                  <a:cubicBezTo>
                    <a:pt x="4120" y="1977"/>
                    <a:pt x="4239" y="1882"/>
                    <a:pt x="4311" y="1787"/>
                  </a:cubicBezTo>
                  <a:cubicBezTo>
                    <a:pt x="4358" y="1834"/>
                    <a:pt x="4382" y="1834"/>
                    <a:pt x="4453" y="1834"/>
                  </a:cubicBezTo>
                  <a:cubicBezTo>
                    <a:pt x="4715" y="1834"/>
                    <a:pt x="4930" y="1620"/>
                    <a:pt x="4930" y="1358"/>
                  </a:cubicBezTo>
                  <a:cubicBezTo>
                    <a:pt x="4930" y="1072"/>
                    <a:pt x="4715" y="906"/>
                    <a:pt x="4477" y="834"/>
                  </a:cubicBezTo>
                  <a:cubicBezTo>
                    <a:pt x="4430" y="596"/>
                    <a:pt x="4215" y="429"/>
                    <a:pt x="3977" y="429"/>
                  </a:cubicBezTo>
                  <a:cubicBezTo>
                    <a:pt x="3930" y="429"/>
                    <a:pt x="3882" y="453"/>
                    <a:pt x="3834" y="453"/>
                  </a:cubicBezTo>
                  <a:cubicBezTo>
                    <a:pt x="3739" y="286"/>
                    <a:pt x="3525" y="144"/>
                    <a:pt x="3334" y="144"/>
                  </a:cubicBezTo>
                  <a:cubicBezTo>
                    <a:pt x="3287" y="144"/>
                    <a:pt x="3239" y="144"/>
                    <a:pt x="3168" y="191"/>
                  </a:cubicBezTo>
                  <a:cubicBezTo>
                    <a:pt x="3072" y="72"/>
                    <a:pt x="2977" y="1"/>
                    <a:pt x="2858" y="1"/>
                  </a:cubicBezTo>
                  <a:cubicBezTo>
                    <a:pt x="2786" y="1"/>
                    <a:pt x="2691" y="24"/>
                    <a:pt x="2644" y="72"/>
                  </a:cubicBezTo>
                  <a:cubicBezTo>
                    <a:pt x="2548" y="24"/>
                    <a:pt x="2453" y="1"/>
                    <a:pt x="2334" y="1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1" name="Google Shape;640;p46"/>
            <p:cNvSpPr/>
            <p:nvPr/>
          </p:nvSpPr>
          <p:spPr>
            <a:xfrm>
              <a:off x="8367840" y="4233240"/>
              <a:ext cx="263160" cy="111240"/>
            </a:xfrm>
            <a:custGeom>
              <a:avLst/>
              <a:gdLst/>
              <a:ahLst/>
              <a:rect l="l" t="t" r="r" b="b"/>
              <a:pathLst>
                <a:path w="4955" h="2121">
                  <a:moveTo>
                    <a:pt x="3549" y="1"/>
                  </a:moveTo>
                  <a:lnTo>
                    <a:pt x="3549" y="1"/>
                  </a:lnTo>
                  <a:cubicBezTo>
                    <a:pt x="3668" y="168"/>
                    <a:pt x="3716" y="310"/>
                    <a:pt x="3716" y="477"/>
                  </a:cubicBezTo>
                  <a:cubicBezTo>
                    <a:pt x="3716" y="1263"/>
                    <a:pt x="2335" y="1882"/>
                    <a:pt x="596" y="1882"/>
                  </a:cubicBezTo>
                  <a:cubicBezTo>
                    <a:pt x="382" y="1882"/>
                    <a:pt x="215" y="1882"/>
                    <a:pt x="25" y="1858"/>
                  </a:cubicBezTo>
                  <a:cubicBezTo>
                    <a:pt x="1" y="1906"/>
                    <a:pt x="1" y="2001"/>
                    <a:pt x="1" y="2049"/>
                  </a:cubicBezTo>
                  <a:lnTo>
                    <a:pt x="2882" y="2049"/>
                  </a:lnTo>
                  <a:cubicBezTo>
                    <a:pt x="2978" y="2096"/>
                    <a:pt x="3097" y="2120"/>
                    <a:pt x="3192" y="2120"/>
                  </a:cubicBezTo>
                  <a:cubicBezTo>
                    <a:pt x="3454" y="2120"/>
                    <a:pt x="3692" y="1977"/>
                    <a:pt x="3835" y="1763"/>
                  </a:cubicBezTo>
                  <a:lnTo>
                    <a:pt x="3930" y="1763"/>
                  </a:lnTo>
                  <a:cubicBezTo>
                    <a:pt x="4073" y="1763"/>
                    <a:pt x="4216" y="1668"/>
                    <a:pt x="4311" y="1573"/>
                  </a:cubicBezTo>
                  <a:cubicBezTo>
                    <a:pt x="4383" y="1620"/>
                    <a:pt x="4406" y="1620"/>
                    <a:pt x="4454" y="1620"/>
                  </a:cubicBezTo>
                  <a:cubicBezTo>
                    <a:pt x="4740" y="1620"/>
                    <a:pt x="4954" y="1406"/>
                    <a:pt x="4954" y="1144"/>
                  </a:cubicBezTo>
                  <a:cubicBezTo>
                    <a:pt x="4883" y="882"/>
                    <a:pt x="4668" y="668"/>
                    <a:pt x="4430" y="644"/>
                  </a:cubicBezTo>
                  <a:cubicBezTo>
                    <a:pt x="4383" y="406"/>
                    <a:pt x="4168" y="215"/>
                    <a:pt x="3930" y="215"/>
                  </a:cubicBezTo>
                  <a:cubicBezTo>
                    <a:pt x="3859" y="215"/>
                    <a:pt x="3835" y="215"/>
                    <a:pt x="3787" y="239"/>
                  </a:cubicBezTo>
                  <a:cubicBezTo>
                    <a:pt x="3716" y="120"/>
                    <a:pt x="3621" y="48"/>
                    <a:pt x="3549" y="1"/>
                  </a:cubicBez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2" name="Google Shape;641;p46"/>
            <p:cNvSpPr/>
            <p:nvPr/>
          </p:nvSpPr>
          <p:spPr>
            <a:xfrm>
              <a:off x="8366760" y="4381560"/>
              <a:ext cx="126720" cy="429120"/>
            </a:xfrm>
            <a:custGeom>
              <a:avLst/>
              <a:gdLst/>
              <a:ahLst/>
              <a:rect l="l" t="t" r="r" b="b"/>
              <a:pathLst>
                <a:path w="2407" h="8097">
                  <a:moveTo>
                    <a:pt x="1" y="0"/>
                  </a:moveTo>
                  <a:lnTo>
                    <a:pt x="1" y="8097"/>
                  </a:lnTo>
                  <a:lnTo>
                    <a:pt x="2406" y="8097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3" name="Google Shape;642;p46"/>
            <p:cNvSpPr/>
            <p:nvPr/>
          </p:nvSpPr>
          <p:spPr>
            <a:xfrm>
              <a:off x="8366760" y="4381560"/>
              <a:ext cx="125640" cy="430560"/>
            </a:xfrm>
            <a:custGeom>
              <a:avLst/>
              <a:gdLst/>
              <a:ahLst/>
              <a:rect l="l" t="t" r="r" b="b"/>
              <a:pathLst>
                <a:path w="2383" h="8121">
                  <a:moveTo>
                    <a:pt x="1" y="0"/>
                  </a:moveTo>
                  <a:lnTo>
                    <a:pt x="1" y="405"/>
                  </a:lnTo>
                  <a:lnTo>
                    <a:pt x="1668" y="405"/>
                  </a:lnTo>
                  <a:cubicBezTo>
                    <a:pt x="1787" y="405"/>
                    <a:pt x="1906" y="524"/>
                    <a:pt x="1906" y="643"/>
                  </a:cubicBezTo>
                  <a:lnTo>
                    <a:pt x="1906" y="8121"/>
                  </a:lnTo>
                  <a:lnTo>
                    <a:pt x="2382" y="8121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4" name="Google Shape;643;p46"/>
            <p:cNvSpPr/>
            <p:nvPr/>
          </p:nvSpPr>
          <p:spPr>
            <a:xfrm>
              <a:off x="8366760" y="4509360"/>
              <a:ext cx="126720" cy="300960"/>
            </a:xfrm>
            <a:custGeom>
              <a:avLst/>
              <a:gdLst/>
              <a:ahLst/>
              <a:rect l="l" t="t" r="r" b="b"/>
              <a:pathLst>
                <a:path w="2407" h="5692">
                  <a:moveTo>
                    <a:pt x="1" y="0"/>
                  </a:moveTo>
                  <a:lnTo>
                    <a:pt x="1" y="5692"/>
                  </a:lnTo>
                  <a:lnTo>
                    <a:pt x="2406" y="5692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5" name="Google Shape;644;p46"/>
            <p:cNvSpPr/>
            <p:nvPr/>
          </p:nvSpPr>
          <p:spPr>
            <a:xfrm>
              <a:off x="8468640" y="4509360"/>
              <a:ext cx="23760" cy="300960"/>
            </a:xfrm>
            <a:custGeom>
              <a:avLst/>
              <a:gdLst/>
              <a:ahLst/>
              <a:rect l="l" t="t" r="r" b="b"/>
              <a:pathLst>
                <a:path w="477" h="5692">
                  <a:moveTo>
                    <a:pt x="0" y="0"/>
                  </a:moveTo>
                  <a:lnTo>
                    <a:pt x="0" y="5692"/>
                  </a:lnTo>
                  <a:lnTo>
                    <a:pt x="476" y="569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fc9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6" name="Google Shape;645;p46"/>
            <p:cNvSpPr/>
            <p:nvPr/>
          </p:nvSpPr>
          <p:spPr>
            <a:xfrm>
              <a:off x="8347680" y="4340880"/>
              <a:ext cx="164880" cy="38880"/>
            </a:xfrm>
            <a:custGeom>
              <a:avLst/>
              <a:gdLst/>
              <a:ahLst/>
              <a:rect l="l" t="t" r="r" b="b"/>
              <a:pathLst>
                <a:path w="3121" h="763">
                  <a:moveTo>
                    <a:pt x="144" y="0"/>
                  </a:moveTo>
                  <a:cubicBezTo>
                    <a:pt x="48" y="0"/>
                    <a:pt x="1" y="71"/>
                    <a:pt x="1" y="167"/>
                  </a:cubicBezTo>
                  <a:lnTo>
                    <a:pt x="1" y="595"/>
                  </a:lnTo>
                  <a:cubicBezTo>
                    <a:pt x="1" y="691"/>
                    <a:pt x="48" y="762"/>
                    <a:pt x="144" y="762"/>
                  </a:cubicBezTo>
                  <a:lnTo>
                    <a:pt x="2978" y="762"/>
                  </a:lnTo>
                  <a:cubicBezTo>
                    <a:pt x="3025" y="762"/>
                    <a:pt x="3097" y="691"/>
                    <a:pt x="3120" y="595"/>
                  </a:cubicBezTo>
                  <a:lnTo>
                    <a:pt x="3120" y="167"/>
                  </a:lnTo>
                  <a:cubicBezTo>
                    <a:pt x="3120" y="71"/>
                    <a:pt x="3049" y="0"/>
                    <a:pt x="2978" y="0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7" name="Google Shape;646;p46"/>
            <p:cNvSpPr/>
            <p:nvPr/>
          </p:nvSpPr>
          <p:spPr>
            <a:xfrm>
              <a:off x="8487720" y="4340880"/>
              <a:ext cx="23760" cy="38880"/>
            </a:xfrm>
            <a:custGeom>
              <a:avLst/>
              <a:gdLst/>
              <a:ahLst/>
              <a:rect l="l" t="t" r="r" b="b"/>
              <a:pathLst>
                <a:path w="477" h="763">
                  <a:moveTo>
                    <a:pt x="0" y="0"/>
                  </a:moveTo>
                  <a:lnTo>
                    <a:pt x="0" y="48"/>
                  </a:lnTo>
                  <a:lnTo>
                    <a:pt x="0" y="762"/>
                  </a:lnTo>
                  <a:lnTo>
                    <a:pt x="334" y="762"/>
                  </a:lnTo>
                  <a:cubicBezTo>
                    <a:pt x="405" y="762"/>
                    <a:pt x="477" y="691"/>
                    <a:pt x="477" y="595"/>
                  </a:cubicBezTo>
                  <a:lnTo>
                    <a:pt x="477" y="167"/>
                  </a:lnTo>
                  <a:cubicBezTo>
                    <a:pt x="477" y="71"/>
                    <a:pt x="405" y="0"/>
                    <a:pt x="334" y="0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8" name="Google Shape;647;p46"/>
            <p:cNvSpPr/>
            <p:nvPr/>
          </p:nvSpPr>
          <p:spPr>
            <a:xfrm>
              <a:off x="8327160" y="4813560"/>
              <a:ext cx="201960" cy="36360"/>
            </a:xfrm>
            <a:custGeom>
              <a:avLst/>
              <a:gdLst/>
              <a:ahLst/>
              <a:rect l="l" t="t" r="r" b="b"/>
              <a:pathLst>
                <a:path w="3812" h="716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15"/>
                  </a:lnTo>
                  <a:lnTo>
                    <a:pt x="3811" y="715"/>
                  </a:lnTo>
                  <a:lnTo>
                    <a:pt x="3811" y="168"/>
                  </a:lnTo>
                  <a:cubicBezTo>
                    <a:pt x="3811" y="72"/>
                    <a:pt x="3716" y="1"/>
                    <a:pt x="3621" y="1"/>
                  </a:cubicBez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9" name="Google Shape;648;p46"/>
            <p:cNvSpPr/>
            <p:nvPr/>
          </p:nvSpPr>
          <p:spPr>
            <a:xfrm>
              <a:off x="8493840" y="4811040"/>
              <a:ext cx="36360" cy="36360"/>
            </a:xfrm>
            <a:custGeom>
              <a:avLst/>
              <a:gdLst/>
              <a:ahLst/>
              <a:rect l="l" t="t" r="r" b="b"/>
              <a:pathLst>
                <a:path w="715" h="715">
                  <a:moveTo>
                    <a:pt x="0" y="0"/>
                  </a:moveTo>
                  <a:lnTo>
                    <a:pt x="0" y="24"/>
                  </a:lnTo>
                  <a:lnTo>
                    <a:pt x="0" y="715"/>
                  </a:lnTo>
                  <a:lnTo>
                    <a:pt x="715" y="715"/>
                  </a:lnTo>
                  <a:lnTo>
                    <a:pt x="715" y="191"/>
                  </a:lnTo>
                  <a:cubicBezTo>
                    <a:pt x="715" y="72"/>
                    <a:pt x="620" y="0"/>
                    <a:pt x="524" y="0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0" name="Google Shape;649;p46"/>
            <p:cNvSpPr/>
            <p:nvPr/>
          </p:nvSpPr>
          <p:spPr>
            <a:xfrm>
              <a:off x="8280000" y="4841280"/>
              <a:ext cx="299880" cy="17280"/>
            </a:xfrm>
            <a:custGeom>
              <a:avLst/>
              <a:gdLst/>
              <a:ahLst/>
              <a:rect l="l" t="t" r="r" b="b"/>
              <a:pathLst>
                <a:path w="5645" h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45" y="286"/>
                    <a:pt x="5645" y="191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1" name="Google Shape;650;p46"/>
            <p:cNvSpPr/>
            <p:nvPr/>
          </p:nvSpPr>
          <p:spPr>
            <a:xfrm>
              <a:off x="8468640" y="4222800"/>
              <a:ext cx="47880" cy="43920"/>
            </a:xfrm>
            <a:custGeom>
              <a:avLst/>
              <a:gdLst/>
              <a:ahLst/>
              <a:rect l="l" t="t" r="r" b="b"/>
              <a:pathLst>
                <a:path w="929" h="858">
                  <a:moveTo>
                    <a:pt x="381" y="0"/>
                  </a:moveTo>
                  <a:cubicBezTo>
                    <a:pt x="238" y="0"/>
                    <a:pt x="119" y="24"/>
                    <a:pt x="0" y="72"/>
                  </a:cubicBezTo>
                  <a:cubicBezTo>
                    <a:pt x="334" y="119"/>
                    <a:pt x="548" y="358"/>
                    <a:pt x="548" y="667"/>
                  </a:cubicBezTo>
                  <a:cubicBezTo>
                    <a:pt x="548" y="762"/>
                    <a:pt x="643" y="858"/>
                    <a:pt x="738" y="858"/>
                  </a:cubicBezTo>
                  <a:cubicBezTo>
                    <a:pt x="834" y="858"/>
                    <a:pt x="929" y="762"/>
                    <a:pt x="929" y="667"/>
                  </a:cubicBezTo>
                  <a:cubicBezTo>
                    <a:pt x="929" y="429"/>
                    <a:pt x="834" y="238"/>
                    <a:pt x="667" y="48"/>
                  </a:cubicBezTo>
                  <a:cubicBezTo>
                    <a:pt x="596" y="24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2" name="Google Shape;651;p46"/>
            <p:cNvSpPr/>
            <p:nvPr/>
          </p:nvSpPr>
          <p:spPr>
            <a:xfrm>
              <a:off x="8570520" y="4294080"/>
              <a:ext cx="23760" cy="29880"/>
            </a:xfrm>
            <a:custGeom>
              <a:avLst/>
              <a:gdLst/>
              <a:ahLst/>
              <a:rect l="l" t="t" r="r" b="b"/>
              <a:pathLst>
                <a:path w="477" h="597">
                  <a:moveTo>
                    <a:pt x="167" y="1"/>
                  </a:moveTo>
                  <a:cubicBezTo>
                    <a:pt x="72" y="1"/>
                    <a:pt x="0" y="96"/>
                    <a:pt x="0" y="168"/>
                  </a:cubicBezTo>
                  <a:cubicBezTo>
                    <a:pt x="0" y="334"/>
                    <a:pt x="48" y="477"/>
                    <a:pt x="143" y="596"/>
                  </a:cubicBezTo>
                  <a:cubicBezTo>
                    <a:pt x="286" y="596"/>
                    <a:pt x="405" y="501"/>
                    <a:pt x="477" y="406"/>
                  </a:cubicBezTo>
                  <a:cubicBezTo>
                    <a:pt x="405" y="358"/>
                    <a:pt x="381" y="263"/>
                    <a:pt x="358" y="168"/>
                  </a:cubicBezTo>
                  <a:cubicBezTo>
                    <a:pt x="358" y="96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ffc18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3" name="Google Shape;652;p46"/>
            <p:cNvSpPr/>
            <p:nvPr/>
          </p:nvSpPr>
          <p:spPr>
            <a:xfrm>
              <a:off x="8426520" y="4250880"/>
              <a:ext cx="32760" cy="43920"/>
            </a:xfrm>
            <a:custGeom>
              <a:avLst/>
              <a:gdLst/>
              <a:ahLst/>
              <a:rect l="l" t="t" r="r" b="b"/>
              <a:pathLst>
                <a:path w="644" h="858">
                  <a:moveTo>
                    <a:pt x="143" y="0"/>
                  </a:moveTo>
                  <a:cubicBezTo>
                    <a:pt x="72" y="95"/>
                    <a:pt x="0" y="215"/>
                    <a:pt x="0" y="334"/>
                  </a:cubicBezTo>
                  <a:cubicBezTo>
                    <a:pt x="143" y="381"/>
                    <a:pt x="262" y="500"/>
                    <a:pt x="262" y="691"/>
                  </a:cubicBezTo>
                  <a:cubicBezTo>
                    <a:pt x="262" y="762"/>
                    <a:pt x="357" y="858"/>
                    <a:pt x="453" y="858"/>
                  </a:cubicBezTo>
                  <a:cubicBezTo>
                    <a:pt x="548" y="858"/>
                    <a:pt x="643" y="786"/>
                    <a:pt x="643" y="691"/>
                  </a:cubicBezTo>
                  <a:cubicBezTo>
                    <a:pt x="643" y="357"/>
                    <a:pt x="429" y="95"/>
                    <a:pt x="143" y="0"/>
                  </a:cubicBezTo>
                  <a:close/>
                </a:path>
              </a:pathLst>
            </a:custGeom>
            <a:solidFill>
              <a:srgbClr val="ffd6b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4" name="Google Shape;653;p46"/>
            <p:cNvSpPr/>
            <p:nvPr/>
          </p:nvSpPr>
          <p:spPr>
            <a:xfrm>
              <a:off x="8482680" y="4306680"/>
              <a:ext cx="43920" cy="32400"/>
            </a:xfrm>
            <a:custGeom>
              <a:avLst/>
              <a:gdLst/>
              <a:ahLst/>
              <a:rect l="l" t="t" r="r" b="b"/>
              <a:pathLst>
                <a:path w="858" h="644">
                  <a:moveTo>
                    <a:pt x="715" y="0"/>
                  </a:moveTo>
                  <a:cubicBezTo>
                    <a:pt x="619" y="0"/>
                    <a:pt x="548" y="72"/>
                    <a:pt x="548" y="167"/>
                  </a:cubicBezTo>
                  <a:cubicBezTo>
                    <a:pt x="548" y="381"/>
                    <a:pt x="357" y="572"/>
                    <a:pt x="143" y="572"/>
                  </a:cubicBezTo>
                  <a:cubicBezTo>
                    <a:pt x="95" y="572"/>
                    <a:pt x="24" y="595"/>
                    <a:pt x="0" y="643"/>
                  </a:cubicBezTo>
                  <a:lnTo>
                    <a:pt x="715" y="643"/>
                  </a:lnTo>
                  <a:cubicBezTo>
                    <a:pt x="810" y="524"/>
                    <a:pt x="857" y="381"/>
                    <a:pt x="857" y="214"/>
                  </a:cubicBezTo>
                  <a:cubicBezTo>
                    <a:pt x="857" y="119"/>
                    <a:pt x="786" y="24"/>
                    <a:pt x="715" y="0"/>
                  </a:cubicBezTo>
                  <a:close/>
                </a:path>
              </a:pathLst>
            </a:custGeom>
            <a:solidFill>
              <a:srgbClr val="ffc18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5" name="Google Shape;654;p46"/>
            <p:cNvSpPr/>
            <p:nvPr/>
          </p:nvSpPr>
          <p:spPr>
            <a:xfrm>
              <a:off x="8366760" y="4611960"/>
              <a:ext cx="37800" cy="17280"/>
            </a:xfrm>
            <a:custGeom>
              <a:avLst/>
              <a:gdLst/>
              <a:ahLst/>
              <a:rect l="l" t="t" r="r" b="b"/>
              <a:pathLst>
                <a:path w="740" h="358">
                  <a:moveTo>
                    <a:pt x="1" y="0"/>
                  </a:moveTo>
                  <a:lnTo>
                    <a:pt x="1" y="358"/>
                  </a:lnTo>
                  <a:lnTo>
                    <a:pt x="573" y="358"/>
                  </a:lnTo>
                  <a:cubicBezTo>
                    <a:pt x="644" y="358"/>
                    <a:pt x="739" y="262"/>
                    <a:pt x="739" y="191"/>
                  </a:cubicBezTo>
                  <a:cubicBezTo>
                    <a:pt x="739" y="96"/>
                    <a:pt x="644" y="0"/>
                    <a:pt x="573" y="0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6" name="Google Shape;655;p46"/>
            <p:cNvSpPr/>
            <p:nvPr/>
          </p:nvSpPr>
          <p:spPr>
            <a:xfrm>
              <a:off x="8366760" y="4666680"/>
              <a:ext cx="37800" cy="17280"/>
            </a:xfrm>
            <a:custGeom>
              <a:avLst/>
              <a:gdLst/>
              <a:ahLst/>
              <a:rect l="l" t="t" r="r" b="b"/>
              <a:pathLst>
                <a:path w="740" h="358">
                  <a:moveTo>
                    <a:pt x="1" y="0"/>
                  </a:moveTo>
                  <a:lnTo>
                    <a:pt x="1" y="358"/>
                  </a:lnTo>
                  <a:lnTo>
                    <a:pt x="573" y="358"/>
                  </a:lnTo>
                  <a:cubicBezTo>
                    <a:pt x="644" y="358"/>
                    <a:pt x="739" y="262"/>
                    <a:pt x="739" y="167"/>
                  </a:cubicBezTo>
                  <a:cubicBezTo>
                    <a:pt x="739" y="72"/>
                    <a:pt x="644" y="0"/>
                    <a:pt x="573" y="0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7" name="Google Shape;656;p46"/>
            <p:cNvSpPr/>
            <p:nvPr/>
          </p:nvSpPr>
          <p:spPr>
            <a:xfrm>
              <a:off x="8366760" y="4719600"/>
              <a:ext cx="37800" cy="17280"/>
            </a:xfrm>
            <a:custGeom>
              <a:avLst/>
              <a:gdLst/>
              <a:ahLst/>
              <a:rect l="l" t="t" r="r" b="b"/>
              <a:pathLst>
                <a:path w="740" h="358">
                  <a:moveTo>
                    <a:pt x="1" y="1"/>
                  </a:moveTo>
                  <a:lnTo>
                    <a:pt x="1" y="358"/>
                  </a:lnTo>
                  <a:lnTo>
                    <a:pt x="573" y="358"/>
                  </a:lnTo>
                  <a:cubicBezTo>
                    <a:pt x="644" y="358"/>
                    <a:pt x="739" y="262"/>
                    <a:pt x="739" y="191"/>
                  </a:cubicBezTo>
                  <a:cubicBezTo>
                    <a:pt x="739" y="96"/>
                    <a:pt x="644" y="1"/>
                    <a:pt x="573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8" name="Google Shape;657;p46"/>
            <p:cNvSpPr/>
            <p:nvPr/>
          </p:nvSpPr>
          <p:spPr>
            <a:xfrm>
              <a:off x="8366760" y="4558680"/>
              <a:ext cx="37800" cy="15840"/>
            </a:xfrm>
            <a:custGeom>
              <a:avLst/>
              <a:gdLst/>
              <a:ahLst/>
              <a:rect l="l" t="t" r="r" b="b"/>
              <a:pathLst>
                <a:path w="740" h="334">
                  <a:moveTo>
                    <a:pt x="1" y="0"/>
                  </a:moveTo>
                  <a:lnTo>
                    <a:pt x="1" y="334"/>
                  </a:lnTo>
                  <a:lnTo>
                    <a:pt x="573" y="334"/>
                  </a:lnTo>
                  <a:cubicBezTo>
                    <a:pt x="644" y="334"/>
                    <a:pt x="739" y="262"/>
                    <a:pt x="739" y="167"/>
                  </a:cubicBezTo>
                  <a:cubicBezTo>
                    <a:pt x="739" y="72"/>
                    <a:pt x="644" y="0"/>
                    <a:pt x="573" y="0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39" name="Google Shape;658;p46"/>
          <p:cNvGrpSpPr/>
          <p:nvPr/>
        </p:nvGrpSpPr>
        <p:grpSpPr>
          <a:xfrm>
            <a:off x="1080000" y="4011840"/>
            <a:ext cx="582840" cy="635760"/>
            <a:chOff x="1080000" y="4011840"/>
            <a:chExt cx="582840" cy="635760"/>
          </a:xfrm>
        </p:grpSpPr>
        <p:sp>
          <p:nvSpPr>
            <p:cNvPr id="740" name="Google Shape;659;p46"/>
            <p:cNvSpPr/>
            <p:nvPr/>
          </p:nvSpPr>
          <p:spPr>
            <a:xfrm>
              <a:off x="1215000" y="4120920"/>
              <a:ext cx="336960" cy="330480"/>
            </a:xfrm>
            <a:custGeom>
              <a:avLst/>
              <a:gdLst/>
              <a:ahLst/>
              <a:rect l="l" t="t" r="r" b="b"/>
              <a:pathLst>
                <a:path w="6335" h="6246">
                  <a:moveTo>
                    <a:pt x="5287" y="0"/>
                  </a:moveTo>
                  <a:lnTo>
                    <a:pt x="1072" y="4215"/>
                  </a:lnTo>
                  <a:cubicBezTo>
                    <a:pt x="929" y="4382"/>
                    <a:pt x="834" y="4549"/>
                    <a:pt x="810" y="4739"/>
                  </a:cubicBezTo>
                  <a:cubicBezTo>
                    <a:pt x="762" y="4930"/>
                    <a:pt x="691" y="5120"/>
                    <a:pt x="524" y="5240"/>
                  </a:cubicBezTo>
                  <a:lnTo>
                    <a:pt x="143" y="5621"/>
                  </a:lnTo>
                  <a:cubicBezTo>
                    <a:pt x="0" y="5763"/>
                    <a:pt x="0" y="6002"/>
                    <a:pt x="143" y="6121"/>
                  </a:cubicBezTo>
                  <a:cubicBezTo>
                    <a:pt x="214" y="6204"/>
                    <a:pt x="310" y="6246"/>
                    <a:pt x="402" y="6246"/>
                  </a:cubicBezTo>
                  <a:cubicBezTo>
                    <a:pt x="494" y="6246"/>
                    <a:pt x="583" y="6204"/>
                    <a:pt x="643" y="6121"/>
                  </a:cubicBezTo>
                  <a:lnTo>
                    <a:pt x="1048" y="5740"/>
                  </a:lnTo>
                  <a:cubicBezTo>
                    <a:pt x="1191" y="5597"/>
                    <a:pt x="1357" y="5501"/>
                    <a:pt x="1548" y="5478"/>
                  </a:cubicBezTo>
                  <a:cubicBezTo>
                    <a:pt x="1762" y="5454"/>
                    <a:pt x="1929" y="5359"/>
                    <a:pt x="2048" y="5216"/>
                  </a:cubicBezTo>
                  <a:lnTo>
                    <a:pt x="6335" y="1048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ff8f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1" name="Google Shape;660;p46"/>
            <p:cNvSpPr/>
            <p:nvPr/>
          </p:nvSpPr>
          <p:spPr>
            <a:xfrm>
              <a:off x="1217520" y="4120920"/>
              <a:ext cx="334440" cy="333720"/>
            </a:xfrm>
            <a:custGeom>
              <a:avLst/>
              <a:gdLst/>
              <a:ahLst/>
              <a:rect l="l" t="t" r="r" b="b"/>
              <a:pathLst>
                <a:path w="6288" h="6303">
                  <a:moveTo>
                    <a:pt x="5240" y="0"/>
                  </a:moveTo>
                  <a:lnTo>
                    <a:pt x="4883" y="358"/>
                  </a:lnTo>
                  <a:lnTo>
                    <a:pt x="5359" y="834"/>
                  </a:lnTo>
                  <a:cubicBezTo>
                    <a:pt x="5454" y="929"/>
                    <a:pt x="5454" y="1072"/>
                    <a:pt x="5359" y="1191"/>
                  </a:cubicBezTo>
                  <a:lnTo>
                    <a:pt x="1620" y="4930"/>
                  </a:lnTo>
                  <a:cubicBezTo>
                    <a:pt x="1453" y="5097"/>
                    <a:pt x="1287" y="5168"/>
                    <a:pt x="1096" y="5192"/>
                  </a:cubicBezTo>
                  <a:cubicBezTo>
                    <a:pt x="929" y="5192"/>
                    <a:pt x="787" y="5263"/>
                    <a:pt x="667" y="5382"/>
                  </a:cubicBezTo>
                  <a:lnTo>
                    <a:pt x="191" y="5859"/>
                  </a:lnTo>
                  <a:cubicBezTo>
                    <a:pt x="120" y="5930"/>
                    <a:pt x="72" y="5954"/>
                    <a:pt x="1" y="5954"/>
                  </a:cubicBezTo>
                  <a:cubicBezTo>
                    <a:pt x="1" y="6049"/>
                    <a:pt x="72" y="6168"/>
                    <a:pt x="120" y="6216"/>
                  </a:cubicBezTo>
                  <a:cubicBezTo>
                    <a:pt x="188" y="6273"/>
                    <a:pt x="272" y="6302"/>
                    <a:pt x="358" y="6302"/>
                  </a:cubicBezTo>
                  <a:cubicBezTo>
                    <a:pt x="451" y="6302"/>
                    <a:pt x="545" y="6267"/>
                    <a:pt x="620" y="6192"/>
                  </a:cubicBezTo>
                  <a:lnTo>
                    <a:pt x="1025" y="5787"/>
                  </a:lnTo>
                  <a:cubicBezTo>
                    <a:pt x="1168" y="5644"/>
                    <a:pt x="1334" y="5549"/>
                    <a:pt x="1525" y="5525"/>
                  </a:cubicBezTo>
                  <a:cubicBezTo>
                    <a:pt x="1739" y="5501"/>
                    <a:pt x="1906" y="5406"/>
                    <a:pt x="2049" y="5263"/>
                  </a:cubicBezTo>
                  <a:lnTo>
                    <a:pt x="6288" y="1048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e1cee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2" name="Google Shape;661;p46"/>
            <p:cNvSpPr/>
            <p:nvPr/>
          </p:nvSpPr>
          <p:spPr>
            <a:xfrm>
              <a:off x="1485000" y="4011840"/>
              <a:ext cx="176400" cy="169920"/>
            </a:xfrm>
            <a:custGeom>
              <a:avLst/>
              <a:gdLst/>
              <a:ahLst/>
              <a:rect l="l" t="t" r="r" b="b"/>
              <a:pathLst>
                <a:path w="3335" h="3228">
                  <a:moveTo>
                    <a:pt x="2457" y="0"/>
                  </a:moveTo>
                  <a:cubicBezTo>
                    <a:pt x="2329" y="0"/>
                    <a:pt x="2204" y="48"/>
                    <a:pt x="2120" y="143"/>
                  </a:cubicBezTo>
                  <a:lnTo>
                    <a:pt x="763" y="1501"/>
                  </a:lnTo>
                  <a:lnTo>
                    <a:pt x="667" y="1429"/>
                  </a:lnTo>
                  <a:cubicBezTo>
                    <a:pt x="596" y="1346"/>
                    <a:pt x="501" y="1304"/>
                    <a:pt x="409" y="1304"/>
                  </a:cubicBezTo>
                  <a:cubicBezTo>
                    <a:pt x="316" y="1304"/>
                    <a:pt x="227" y="1346"/>
                    <a:pt x="167" y="1429"/>
                  </a:cubicBezTo>
                  <a:cubicBezTo>
                    <a:pt x="1" y="1572"/>
                    <a:pt x="1" y="1810"/>
                    <a:pt x="167" y="1929"/>
                  </a:cubicBezTo>
                  <a:lnTo>
                    <a:pt x="1358" y="3120"/>
                  </a:lnTo>
                  <a:cubicBezTo>
                    <a:pt x="1430" y="3191"/>
                    <a:pt x="1525" y="3227"/>
                    <a:pt x="1617" y="3227"/>
                  </a:cubicBezTo>
                  <a:cubicBezTo>
                    <a:pt x="1709" y="3227"/>
                    <a:pt x="1799" y="3191"/>
                    <a:pt x="1858" y="3120"/>
                  </a:cubicBezTo>
                  <a:cubicBezTo>
                    <a:pt x="2001" y="2953"/>
                    <a:pt x="2001" y="2715"/>
                    <a:pt x="1858" y="2620"/>
                  </a:cubicBezTo>
                  <a:lnTo>
                    <a:pt x="1787" y="2548"/>
                  </a:lnTo>
                  <a:lnTo>
                    <a:pt x="3168" y="1191"/>
                  </a:lnTo>
                  <a:cubicBezTo>
                    <a:pt x="3335" y="1001"/>
                    <a:pt x="3335" y="667"/>
                    <a:pt x="3168" y="500"/>
                  </a:cubicBezTo>
                  <a:lnTo>
                    <a:pt x="2811" y="143"/>
                  </a:lnTo>
                  <a:cubicBezTo>
                    <a:pt x="2716" y="48"/>
                    <a:pt x="2585" y="0"/>
                    <a:pt x="2457" y="0"/>
                  </a:cubicBez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3" name="Google Shape;662;p46"/>
            <p:cNvSpPr/>
            <p:nvPr/>
          </p:nvSpPr>
          <p:spPr>
            <a:xfrm>
              <a:off x="1529640" y="4015440"/>
              <a:ext cx="133200" cy="166320"/>
            </a:xfrm>
            <a:custGeom>
              <a:avLst/>
              <a:gdLst/>
              <a:ahLst/>
              <a:rect l="l" t="t" r="r" b="b"/>
              <a:pathLst>
                <a:path w="2525" h="3157">
                  <a:moveTo>
                    <a:pt x="1929" y="1"/>
                  </a:moveTo>
                  <a:cubicBezTo>
                    <a:pt x="2120" y="191"/>
                    <a:pt x="2096" y="477"/>
                    <a:pt x="1905" y="668"/>
                  </a:cubicBezTo>
                  <a:lnTo>
                    <a:pt x="0" y="2573"/>
                  </a:lnTo>
                  <a:lnTo>
                    <a:pt x="476" y="3049"/>
                  </a:lnTo>
                  <a:cubicBezTo>
                    <a:pt x="560" y="3120"/>
                    <a:pt x="655" y="3156"/>
                    <a:pt x="747" y="3156"/>
                  </a:cubicBezTo>
                  <a:cubicBezTo>
                    <a:pt x="840" y="3156"/>
                    <a:pt x="929" y="3120"/>
                    <a:pt x="1000" y="3049"/>
                  </a:cubicBezTo>
                  <a:cubicBezTo>
                    <a:pt x="1143" y="2906"/>
                    <a:pt x="1143" y="2668"/>
                    <a:pt x="1000" y="2549"/>
                  </a:cubicBezTo>
                  <a:lnTo>
                    <a:pt x="905" y="2454"/>
                  </a:lnTo>
                  <a:lnTo>
                    <a:pt x="2263" y="1072"/>
                  </a:lnTo>
                  <a:cubicBezTo>
                    <a:pt x="2525" y="906"/>
                    <a:pt x="2525" y="596"/>
                    <a:pt x="2334" y="406"/>
                  </a:cubicBezTo>
                  <a:lnTo>
                    <a:pt x="1977" y="48"/>
                  </a:lnTo>
                  <a:lnTo>
                    <a:pt x="1929" y="1"/>
                  </a:lnTo>
                  <a:close/>
                </a:path>
              </a:pathLst>
            </a:custGeom>
            <a:solidFill>
              <a:srgbClr val="fdcf8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4" name="Google Shape;663;p46"/>
            <p:cNvSpPr/>
            <p:nvPr/>
          </p:nvSpPr>
          <p:spPr>
            <a:xfrm>
              <a:off x="1080000" y="4572000"/>
              <a:ext cx="518760" cy="75600"/>
            </a:xfrm>
            <a:custGeom>
              <a:avLst/>
              <a:gdLst/>
              <a:ahLst/>
              <a:rect l="l" t="t" r="r" b="b"/>
              <a:pathLst>
                <a:path w="9741" h="1453">
                  <a:moveTo>
                    <a:pt x="239" y="0"/>
                  </a:moveTo>
                  <a:cubicBezTo>
                    <a:pt x="120" y="0"/>
                    <a:pt x="1" y="119"/>
                    <a:pt x="1" y="238"/>
                  </a:cubicBezTo>
                  <a:lnTo>
                    <a:pt x="1" y="1215"/>
                  </a:lnTo>
                  <a:cubicBezTo>
                    <a:pt x="1" y="1334"/>
                    <a:pt x="120" y="1453"/>
                    <a:pt x="239" y="1453"/>
                  </a:cubicBezTo>
                  <a:lnTo>
                    <a:pt x="9526" y="1453"/>
                  </a:lnTo>
                  <a:cubicBezTo>
                    <a:pt x="9669" y="1453"/>
                    <a:pt x="9741" y="1334"/>
                    <a:pt x="9741" y="1215"/>
                  </a:cubicBezTo>
                  <a:lnTo>
                    <a:pt x="9741" y="238"/>
                  </a:lnTo>
                  <a:cubicBezTo>
                    <a:pt x="9741" y="119"/>
                    <a:pt x="9646" y="0"/>
                    <a:pt x="9526" y="0"/>
                  </a:cubicBez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Google Shape;664;p46"/>
            <p:cNvSpPr/>
            <p:nvPr/>
          </p:nvSpPr>
          <p:spPr>
            <a:xfrm>
              <a:off x="1081440" y="4569480"/>
              <a:ext cx="517680" cy="75600"/>
            </a:xfrm>
            <a:custGeom>
              <a:avLst/>
              <a:gdLst/>
              <a:ahLst/>
              <a:rect l="l" t="t" r="r" b="b"/>
              <a:pathLst>
                <a:path w="9717" h="1454">
                  <a:moveTo>
                    <a:pt x="9217" y="1"/>
                  </a:moveTo>
                  <a:lnTo>
                    <a:pt x="9217" y="24"/>
                  </a:lnTo>
                  <a:lnTo>
                    <a:pt x="9217" y="715"/>
                  </a:lnTo>
                  <a:cubicBezTo>
                    <a:pt x="9217" y="858"/>
                    <a:pt x="9098" y="953"/>
                    <a:pt x="8979" y="953"/>
                  </a:cubicBezTo>
                  <a:lnTo>
                    <a:pt x="0" y="953"/>
                  </a:lnTo>
                  <a:lnTo>
                    <a:pt x="0" y="1215"/>
                  </a:lnTo>
                  <a:cubicBezTo>
                    <a:pt x="0" y="1334"/>
                    <a:pt x="120" y="1453"/>
                    <a:pt x="239" y="1453"/>
                  </a:cubicBezTo>
                  <a:lnTo>
                    <a:pt x="9502" y="1453"/>
                  </a:lnTo>
                  <a:cubicBezTo>
                    <a:pt x="9622" y="1453"/>
                    <a:pt x="9717" y="1334"/>
                    <a:pt x="9717" y="1215"/>
                  </a:cubicBezTo>
                  <a:lnTo>
                    <a:pt x="9717" y="239"/>
                  </a:lnTo>
                  <a:cubicBezTo>
                    <a:pt x="9717" y="120"/>
                    <a:pt x="9622" y="1"/>
                    <a:pt x="9502" y="1"/>
                  </a:cubicBez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Google Shape;665;p46"/>
            <p:cNvSpPr/>
            <p:nvPr/>
          </p:nvSpPr>
          <p:spPr>
            <a:xfrm>
              <a:off x="1200960" y="4448880"/>
              <a:ext cx="49320" cy="69120"/>
            </a:xfrm>
            <a:custGeom>
              <a:avLst/>
              <a:gdLst/>
              <a:ahLst/>
              <a:rect l="l" t="t" r="r" b="b"/>
              <a:pathLst>
                <a:path w="953" h="1334">
                  <a:moveTo>
                    <a:pt x="464" y="0"/>
                  </a:moveTo>
                  <a:cubicBezTo>
                    <a:pt x="417" y="0"/>
                    <a:pt x="369" y="24"/>
                    <a:pt x="333" y="72"/>
                  </a:cubicBezTo>
                  <a:cubicBezTo>
                    <a:pt x="191" y="286"/>
                    <a:pt x="0" y="667"/>
                    <a:pt x="0" y="858"/>
                  </a:cubicBezTo>
                  <a:cubicBezTo>
                    <a:pt x="0" y="1120"/>
                    <a:pt x="191" y="1334"/>
                    <a:pt x="476" y="1334"/>
                  </a:cubicBezTo>
                  <a:cubicBezTo>
                    <a:pt x="738" y="1334"/>
                    <a:pt x="953" y="1120"/>
                    <a:pt x="953" y="858"/>
                  </a:cubicBezTo>
                  <a:cubicBezTo>
                    <a:pt x="953" y="667"/>
                    <a:pt x="738" y="310"/>
                    <a:pt x="595" y="72"/>
                  </a:cubicBezTo>
                  <a:cubicBezTo>
                    <a:pt x="560" y="24"/>
                    <a:pt x="512" y="0"/>
                    <a:pt x="464" y="0"/>
                  </a:cubicBez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47" name="Google Shape;666;p46"/>
          <p:cNvGrpSpPr/>
          <p:nvPr/>
        </p:nvGrpSpPr>
        <p:grpSpPr>
          <a:xfrm>
            <a:off x="8154000" y="360000"/>
            <a:ext cx="484560" cy="636840"/>
            <a:chOff x="8154000" y="360000"/>
            <a:chExt cx="484560" cy="636840"/>
          </a:xfrm>
        </p:grpSpPr>
        <p:sp>
          <p:nvSpPr>
            <p:cNvPr id="748" name="Google Shape;667;p46"/>
            <p:cNvSpPr/>
            <p:nvPr/>
          </p:nvSpPr>
          <p:spPr>
            <a:xfrm>
              <a:off x="8240400" y="827640"/>
              <a:ext cx="194400" cy="17280"/>
            </a:xfrm>
            <a:custGeom>
              <a:avLst/>
              <a:gdLst/>
              <a:ahLst/>
              <a:rect l="l" t="t" r="r" b="b"/>
              <a:pathLst>
                <a:path w="3668" h="359">
                  <a:moveTo>
                    <a:pt x="167" y="1"/>
                  </a:moveTo>
                  <a:cubicBezTo>
                    <a:pt x="72" y="1"/>
                    <a:pt x="0" y="96"/>
                    <a:pt x="0" y="168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3477" y="358"/>
                  </a:lnTo>
                  <a:cubicBezTo>
                    <a:pt x="3572" y="358"/>
                    <a:pt x="3667" y="263"/>
                    <a:pt x="3667" y="168"/>
                  </a:cubicBezTo>
                  <a:cubicBezTo>
                    <a:pt x="3667" y="96"/>
                    <a:pt x="3572" y="1"/>
                    <a:pt x="3477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9" name="Google Shape;668;p46"/>
            <p:cNvSpPr/>
            <p:nvPr/>
          </p:nvSpPr>
          <p:spPr>
            <a:xfrm>
              <a:off x="8426160" y="778320"/>
              <a:ext cx="93600" cy="66600"/>
            </a:xfrm>
            <a:custGeom>
              <a:avLst/>
              <a:gdLst/>
              <a:ahLst/>
              <a:rect l="l" t="t" r="r" b="b"/>
              <a:pathLst>
                <a:path w="1788" h="1287">
                  <a:moveTo>
                    <a:pt x="906" y="0"/>
                  </a:moveTo>
                  <a:cubicBezTo>
                    <a:pt x="382" y="0"/>
                    <a:pt x="1" y="429"/>
                    <a:pt x="1" y="881"/>
                  </a:cubicBezTo>
                  <a:lnTo>
                    <a:pt x="1" y="1286"/>
                  </a:lnTo>
                  <a:lnTo>
                    <a:pt x="1787" y="1286"/>
                  </a:lnTo>
                  <a:lnTo>
                    <a:pt x="1787" y="881"/>
                  </a:lnTo>
                  <a:cubicBezTo>
                    <a:pt x="1787" y="381"/>
                    <a:pt x="1382" y="0"/>
                    <a:pt x="906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0" name="Google Shape;669;p46"/>
            <p:cNvSpPr/>
            <p:nvPr/>
          </p:nvSpPr>
          <p:spPr>
            <a:xfrm>
              <a:off x="8502840" y="959400"/>
              <a:ext cx="75960" cy="37440"/>
            </a:xfrm>
            <a:custGeom>
              <a:avLst/>
              <a:gdLst/>
              <a:ahLst/>
              <a:rect l="l" t="t" r="r" b="b"/>
              <a:pathLst>
                <a:path w="1454" h="739">
                  <a:moveTo>
                    <a:pt x="1" y="1"/>
                  </a:moveTo>
                  <a:lnTo>
                    <a:pt x="1" y="501"/>
                  </a:lnTo>
                  <a:cubicBezTo>
                    <a:pt x="1" y="620"/>
                    <a:pt x="120" y="739"/>
                    <a:pt x="239" y="739"/>
                  </a:cubicBezTo>
                  <a:lnTo>
                    <a:pt x="1215" y="739"/>
                  </a:lnTo>
                  <a:cubicBezTo>
                    <a:pt x="1334" y="739"/>
                    <a:pt x="1430" y="620"/>
                    <a:pt x="1454" y="501"/>
                  </a:cubicBezTo>
                  <a:lnTo>
                    <a:pt x="1454" y="1"/>
                  </a:ln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1" name="Google Shape;670;p46"/>
            <p:cNvSpPr/>
            <p:nvPr/>
          </p:nvSpPr>
          <p:spPr>
            <a:xfrm>
              <a:off x="8171640" y="959400"/>
              <a:ext cx="75960" cy="37440"/>
            </a:xfrm>
            <a:custGeom>
              <a:avLst/>
              <a:gdLst/>
              <a:ahLst/>
              <a:rect l="l" t="t" r="r" b="b"/>
              <a:pathLst>
                <a:path w="1453" h="739">
                  <a:moveTo>
                    <a:pt x="0" y="1"/>
                  </a:moveTo>
                  <a:lnTo>
                    <a:pt x="0" y="501"/>
                  </a:lnTo>
                  <a:cubicBezTo>
                    <a:pt x="0" y="620"/>
                    <a:pt x="119" y="739"/>
                    <a:pt x="238" y="739"/>
                  </a:cubicBezTo>
                  <a:lnTo>
                    <a:pt x="1262" y="739"/>
                  </a:lnTo>
                  <a:cubicBezTo>
                    <a:pt x="1381" y="739"/>
                    <a:pt x="1453" y="620"/>
                    <a:pt x="1453" y="501"/>
                  </a:cubicBezTo>
                  <a:lnTo>
                    <a:pt x="1453" y="1"/>
                  </a:ln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2" name="Google Shape;671;p46"/>
            <p:cNvSpPr/>
            <p:nvPr/>
          </p:nvSpPr>
          <p:spPr>
            <a:xfrm>
              <a:off x="8406000" y="487800"/>
              <a:ext cx="232560" cy="435600"/>
            </a:xfrm>
            <a:custGeom>
              <a:avLst/>
              <a:gdLst/>
              <a:ahLst/>
              <a:rect l="l" t="t" r="r" b="b"/>
              <a:pathLst>
                <a:path w="4383" h="8217">
                  <a:moveTo>
                    <a:pt x="1" y="1"/>
                  </a:moveTo>
                  <a:lnTo>
                    <a:pt x="1" y="1525"/>
                  </a:lnTo>
                  <a:cubicBezTo>
                    <a:pt x="1692" y="2072"/>
                    <a:pt x="2906" y="3644"/>
                    <a:pt x="2906" y="5478"/>
                  </a:cubicBezTo>
                  <a:cubicBezTo>
                    <a:pt x="2906" y="6049"/>
                    <a:pt x="2787" y="6621"/>
                    <a:pt x="2597" y="7121"/>
                  </a:cubicBezTo>
                  <a:lnTo>
                    <a:pt x="3668" y="8217"/>
                  </a:lnTo>
                  <a:cubicBezTo>
                    <a:pt x="4145" y="7383"/>
                    <a:pt x="4383" y="6430"/>
                    <a:pt x="4383" y="5478"/>
                  </a:cubicBezTo>
                  <a:cubicBezTo>
                    <a:pt x="4383" y="4001"/>
                    <a:pt x="3811" y="2596"/>
                    <a:pt x="2740" y="1525"/>
                  </a:cubicBezTo>
                  <a:cubicBezTo>
                    <a:pt x="1954" y="763"/>
                    <a:pt x="1049" y="239"/>
                    <a:pt x="1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3" name="Google Shape;672;p46"/>
            <p:cNvSpPr/>
            <p:nvPr/>
          </p:nvSpPr>
          <p:spPr>
            <a:xfrm>
              <a:off x="8406000" y="490680"/>
              <a:ext cx="232560" cy="433080"/>
            </a:xfrm>
            <a:custGeom>
              <a:avLst/>
              <a:gdLst/>
              <a:ahLst/>
              <a:rect l="l" t="t" r="r" b="b"/>
              <a:pathLst>
                <a:path w="4383" h="8169">
                  <a:moveTo>
                    <a:pt x="1" y="0"/>
                  </a:moveTo>
                  <a:lnTo>
                    <a:pt x="1" y="1500"/>
                  </a:lnTo>
                  <a:cubicBezTo>
                    <a:pt x="168" y="1572"/>
                    <a:pt x="334" y="1620"/>
                    <a:pt x="477" y="1691"/>
                  </a:cubicBezTo>
                  <a:lnTo>
                    <a:pt x="477" y="1000"/>
                  </a:lnTo>
                  <a:cubicBezTo>
                    <a:pt x="477" y="859"/>
                    <a:pt x="597" y="752"/>
                    <a:pt x="736" y="752"/>
                  </a:cubicBezTo>
                  <a:cubicBezTo>
                    <a:pt x="760" y="752"/>
                    <a:pt x="785" y="755"/>
                    <a:pt x="811" y="762"/>
                  </a:cubicBezTo>
                  <a:cubicBezTo>
                    <a:pt x="1406" y="1024"/>
                    <a:pt x="1906" y="1381"/>
                    <a:pt x="2382" y="1834"/>
                  </a:cubicBezTo>
                  <a:cubicBezTo>
                    <a:pt x="3335" y="2786"/>
                    <a:pt x="3859" y="4096"/>
                    <a:pt x="3859" y="5430"/>
                  </a:cubicBezTo>
                  <a:cubicBezTo>
                    <a:pt x="3859" y="5978"/>
                    <a:pt x="3787" y="6478"/>
                    <a:pt x="3621" y="6978"/>
                  </a:cubicBezTo>
                  <a:cubicBezTo>
                    <a:pt x="3591" y="7098"/>
                    <a:pt x="3494" y="7162"/>
                    <a:pt x="3396" y="7162"/>
                  </a:cubicBezTo>
                  <a:cubicBezTo>
                    <a:pt x="3340" y="7162"/>
                    <a:pt x="3283" y="7141"/>
                    <a:pt x="3240" y="7097"/>
                  </a:cubicBezTo>
                  <a:lnTo>
                    <a:pt x="2740" y="6621"/>
                  </a:lnTo>
                  <a:cubicBezTo>
                    <a:pt x="2668" y="6763"/>
                    <a:pt x="2644" y="6930"/>
                    <a:pt x="2597" y="7073"/>
                  </a:cubicBezTo>
                  <a:lnTo>
                    <a:pt x="3668" y="8169"/>
                  </a:lnTo>
                  <a:cubicBezTo>
                    <a:pt x="4145" y="7335"/>
                    <a:pt x="4383" y="6382"/>
                    <a:pt x="4383" y="5430"/>
                  </a:cubicBezTo>
                  <a:cubicBezTo>
                    <a:pt x="4383" y="3977"/>
                    <a:pt x="3787" y="2548"/>
                    <a:pt x="2740" y="1500"/>
                  </a:cubicBezTo>
                  <a:cubicBezTo>
                    <a:pt x="1954" y="738"/>
                    <a:pt x="1001" y="238"/>
                    <a:pt x="1" y="0"/>
                  </a:cubicBezTo>
                  <a:close/>
                </a:path>
              </a:pathLst>
            </a:custGeom>
            <a:solidFill>
              <a:srgbClr val="fb73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4" name="Google Shape;673;p46"/>
            <p:cNvSpPr/>
            <p:nvPr/>
          </p:nvSpPr>
          <p:spPr>
            <a:xfrm>
              <a:off x="8274960" y="709920"/>
              <a:ext cx="38880" cy="36360"/>
            </a:xfrm>
            <a:custGeom>
              <a:avLst/>
              <a:gdLst/>
              <a:ahLst/>
              <a:rect l="l" t="t" r="r" b="b"/>
              <a:pathLst>
                <a:path w="763" h="715">
                  <a:moveTo>
                    <a:pt x="0" y="0"/>
                  </a:moveTo>
                  <a:lnTo>
                    <a:pt x="0" y="524"/>
                  </a:lnTo>
                  <a:cubicBezTo>
                    <a:pt x="0" y="643"/>
                    <a:pt x="95" y="715"/>
                    <a:pt x="214" y="715"/>
                  </a:cubicBezTo>
                  <a:lnTo>
                    <a:pt x="524" y="715"/>
                  </a:lnTo>
                  <a:cubicBezTo>
                    <a:pt x="643" y="715"/>
                    <a:pt x="762" y="643"/>
                    <a:pt x="762" y="52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5" name="Google Shape;674;p46"/>
            <p:cNvSpPr/>
            <p:nvPr/>
          </p:nvSpPr>
          <p:spPr>
            <a:xfrm>
              <a:off x="8363880" y="709920"/>
              <a:ext cx="38880" cy="36360"/>
            </a:xfrm>
            <a:custGeom>
              <a:avLst/>
              <a:gdLst/>
              <a:ahLst/>
              <a:rect l="l" t="t" r="r" b="b"/>
              <a:pathLst>
                <a:path w="763" h="715">
                  <a:moveTo>
                    <a:pt x="0" y="0"/>
                  </a:moveTo>
                  <a:lnTo>
                    <a:pt x="0" y="524"/>
                  </a:lnTo>
                  <a:cubicBezTo>
                    <a:pt x="48" y="643"/>
                    <a:pt x="119" y="715"/>
                    <a:pt x="238" y="715"/>
                  </a:cubicBezTo>
                  <a:lnTo>
                    <a:pt x="548" y="715"/>
                  </a:lnTo>
                  <a:cubicBezTo>
                    <a:pt x="667" y="715"/>
                    <a:pt x="762" y="643"/>
                    <a:pt x="762" y="524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6" name="Google Shape;675;p46"/>
            <p:cNvSpPr/>
            <p:nvPr/>
          </p:nvSpPr>
          <p:spPr>
            <a:xfrm>
              <a:off x="8249400" y="657720"/>
              <a:ext cx="180360" cy="50400"/>
            </a:xfrm>
            <a:custGeom>
              <a:avLst/>
              <a:gdLst/>
              <a:ahLst/>
              <a:rect l="l" t="t" r="r" b="b"/>
              <a:pathLst>
                <a:path w="3407" h="978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787"/>
                  </a:lnTo>
                  <a:cubicBezTo>
                    <a:pt x="1" y="906"/>
                    <a:pt x="96" y="977"/>
                    <a:pt x="215" y="977"/>
                  </a:cubicBezTo>
                  <a:lnTo>
                    <a:pt x="3192" y="977"/>
                  </a:lnTo>
                  <a:cubicBezTo>
                    <a:pt x="3311" y="977"/>
                    <a:pt x="3406" y="906"/>
                    <a:pt x="3406" y="787"/>
                  </a:cubicBezTo>
                  <a:lnTo>
                    <a:pt x="3406" y="215"/>
                  </a:lnTo>
                  <a:cubicBezTo>
                    <a:pt x="3406" y="96"/>
                    <a:pt x="3311" y="1"/>
                    <a:pt x="3192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7" name="Google Shape;676;p46"/>
            <p:cNvSpPr/>
            <p:nvPr/>
          </p:nvSpPr>
          <p:spPr>
            <a:xfrm>
              <a:off x="8406000" y="659160"/>
              <a:ext cx="23760" cy="48960"/>
            </a:xfrm>
            <a:custGeom>
              <a:avLst/>
              <a:gdLst/>
              <a:ahLst/>
              <a:rect l="l" t="t" r="r" b="b"/>
              <a:pathLst>
                <a:path w="478" h="954">
                  <a:moveTo>
                    <a:pt x="1" y="1"/>
                  </a:moveTo>
                  <a:lnTo>
                    <a:pt x="1" y="953"/>
                  </a:lnTo>
                  <a:lnTo>
                    <a:pt x="263" y="953"/>
                  </a:lnTo>
                  <a:cubicBezTo>
                    <a:pt x="382" y="953"/>
                    <a:pt x="477" y="882"/>
                    <a:pt x="477" y="763"/>
                  </a:cubicBezTo>
                  <a:lnTo>
                    <a:pt x="477" y="215"/>
                  </a:lnTo>
                  <a:cubicBezTo>
                    <a:pt x="477" y="96"/>
                    <a:pt x="382" y="1"/>
                    <a:pt x="263" y="1"/>
                  </a:cubicBezTo>
                  <a:close/>
                </a:path>
              </a:pathLst>
            </a:custGeom>
            <a:solidFill>
              <a:srgbClr val="fb73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8" name="Google Shape;677;p46"/>
            <p:cNvSpPr/>
            <p:nvPr/>
          </p:nvSpPr>
          <p:spPr>
            <a:xfrm>
              <a:off x="8274960" y="411840"/>
              <a:ext cx="129240" cy="244080"/>
            </a:xfrm>
            <a:custGeom>
              <a:avLst/>
              <a:gdLst/>
              <a:ahLst/>
              <a:rect l="l" t="t" r="r" b="b"/>
              <a:pathLst>
                <a:path w="2453" h="4621">
                  <a:moveTo>
                    <a:pt x="214" y="1"/>
                  </a:moveTo>
                  <a:cubicBezTo>
                    <a:pt x="95" y="1"/>
                    <a:pt x="0" y="96"/>
                    <a:pt x="0" y="215"/>
                  </a:cubicBezTo>
                  <a:lnTo>
                    <a:pt x="0" y="4621"/>
                  </a:lnTo>
                  <a:lnTo>
                    <a:pt x="2453" y="4621"/>
                  </a:lnTo>
                  <a:lnTo>
                    <a:pt x="2453" y="215"/>
                  </a:lnTo>
                  <a:cubicBezTo>
                    <a:pt x="2453" y="96"/>
                    <a:pt x="2358" y="1"/>
                    <a:pt x="2239" y="1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9" name="Google Shape;678;p46"/>
            <p:cNvSpPr/>
            <p:nvPr/>
          </p:nvSpPr>
          <p:spPr>
            <a:xfrm>
              <a:off x="8376840" y="411840"/>
              <a:ext cx="27360" cy="244080"/>
            </a:xfrm>
            <a:custGeom>
              <a:avLst/>
              <a:gdLst/>
              <a:ahLst/>
              <a:rect l="l" t="t" r="r" b="b"/>
              <a:pathLst>
                <a:path w="548" h="4621">
                  <a:moveTo>
                    <a:pt x="0" y="1"/>
                  </a:moveTo>
                  <a:lnTo>
                    <a:pt x="0" y="4621"/>
                  </a:lnTo>
                  <a:lnTo>
                    <a:pt x="548" y="4621"/>
                  </a:lnTo>
                  <a:lnTo>
                    <a:pt x="548" y="215"/>
                  </a:lnTo>
                  <a:cubicBezTo>
                    <a:pt x="548" y="96"/>
                    <a:pt x="453" y="1"/>
                    <a:pt x="334" y="1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0" name="Google Shape;679;p46"/>
            <p:cNvSpPr/>
            <p:nvPr/>
          </p:nvSpPr>
          <p:spPr>
            <a:xfrm>
              <a:off x="8290080" y="360000"/>
              <a:ext cx="102600" cy="50040"/>
            </a:xfrm>
            <a:custGeom>
              <a:avLst/>
              <a:gdLst/>
              <a:ahLst/>
              <a:rect l="l" t="t" r="r" b="b"/>
              <a:pathLst>
                <a:path w="1954" h="977">
                  <a:moveTo>
                    <a:pt x="239" y="0"/>
                  </a:moveTo>
                  <a:cubicBezTo>
                    <a:pt x="120" y="0"/>
                    <a:pt x="1" y="119"/>
                    <a:pt x="1" y="238"/>
                  </a:cubicBezTo>
                  <a:lnTo>
                    <a:pt x="1" y="977"/>
                  </a:lnTo>
                  <a:lnTo>
                    <a:pt x="1930" y="977"/>
                  </a:lnTo>
                  <a:lnTo>
                    <a:pt x="1954" y="238"/>
                  </a:lnTo>
                  <a:cubicBezTo>
                    <a:pt x="1954" y="119"/>
                    <a:pt x="1835" y="0"/>
                    <a:pt x="1715" y="0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1" name="Google Shape;680;p46"/>
            <p:cNvSpPr/>
            <p:nvPr/>
          </p:nvSpPr>
          <p:spPr>
            <a:xfrm>
              <a:off x="8287560" y="360000"/>
              <a:ext cx="102600" cy="50040"/>
            </a:xfrm>
            <a:custGeom>
              <a:avLst/>
              <a:gdLst/>
              <a:ahLst/>
              <a:rect l="l" t="t" r="r" b="b"/>
              <a:pathLst>
                <a:path w="1953" h="977">
                  <a:moveTo>
                    <a:pt x="1620" y="0"/>
                  </a:moveTo>
                  <a:lnTo>
                    <a:pt x="1620" y="381"/>
                  </a:lnTo>
                  <a:cubicBezTo>
                    <a:pt x="1620" y="477"/>
                    <a:pt x="1548" y="548"/>
                    <a:pt x="1477" y="548"/>
                  </a:cubicBezTo>
                  <a:lnTo>
                    <a:pt x="0" y="548"/>
                  </a:lnTo>
                  <a:lnTo>
                    <a:pt x="0" y="977"/>
                  </a:lnTo>
                  <a:lnTo>
                    <a:pt x="1953" y="977"/>
                  </a:lnTo>
                  <a:lnTo>
                    <a:pt x="1953" y="238"/>
                  </a:lnTo>
                  <a:cubicBezTo>
                    <a:pt x="1953" y="119"/>
                    <a:pt x="1834" y="0"/>
                    <a:pt x="1715" y="0"/>
                  </a:cubicBezTo>
                  <a:close/>
                </a:path>
              </a:pathLst>
            </a:custGeom>
            <a:solidFill>
              <a:srgbClr val="fb737d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2" name="Google Shape;681;p46"/>
            <p:cNvSpPr/>
            <p:nvPr/>
          </p:nvSpPr>
          <p:spPr>
            <a:xfrm>
              <a:off x="8154000" y="846720"/>
              <a:ext cx="447480" cy="110880"/>
            </a:xfrm>
            <a:custGeom>
              <a:avLst/>
              <a:gdLst/>
              <a:ahLst/>
              <a:rect l="l" t="t" r="r" b="b"/>
              <a:pathLst>
                <a:path w="8408" h="2120">
                  <a:moveTo>
                    <a:pt x="5097" y="0"/>
                  </a:moveTo>
                  <a:lnTo>
                    <a:pt x="3978" y="1191"/>
                  </a:lnTo>
                  <a:cubicBezTo>
                    <a:pt x="3906" y="1215"/>
                    <a:pt x="3835" y="1238"/>
                    <a:pt x="3787" y="1238"/>
                  </a:cubicBezTo>
                  <a:lnTo>
                    <a:pt x="239" y="1238"/>
                  </a:lnTo>
                  <a:cubicBezTo>
                    <a:pt x="120" y="1238"/>
                    <a:pt x="1" y="1357"/>
                    <a:pt x="1" y="1477"/>
                  </a:cubicBezTo>
                  <a:lnTo>
                    <a:pt x="1" y="1858"/>
                  </a:lnTo>
                  <a:cubicBezTo>
                    <a:pt x="1" y="1977"/>
                    <a:pt x="120" y="2120"/>
                    <a:pt x="239" y="2120"/>
                  </a:cubicBezTo>
                  <a:lnTo>
                    <a:pt x="8169" y="2120"/>
                  </a:lnTo>
                  <a:cubicBezTo>
                    <a:pt x="8288" y="2120"/>
                    <a:pt x="8407" y="1977"/>
                    <a:pt x="8407" y="1858"/>
                  </a:cubicBezTo>
                  <a:lnTo>
                    <a:pt x="8407" y="1524"/>
                  </a:lnTo>
                  <a:lnTo>
                    <a:pt x="6907" y="0"/>
                  </a:ln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3" name="Google Shape;682;p46"/>
            <p:cNvSpPr/>
            <p:nvPr/>
          </p:nvSpPr>
          <p:spPr>
            <a:xfrm>
              <a:off x="8475840" y="846720"/>
              <a:ext cx="124200" cy="110880"/>
            </a:xfrm>
            <a:custGeom>
              <a:avLst/>
              <a:gdLst/>
              <a:ahLst/>
              <a:rect l="l" t="t" r="r" b="b"/>
              <a:pathLst>
                <a:path w="2359" h="2120">
                  <a:moveTo>
                    <a:pt x="1" y="0"/>
                  </a:moveTo>
                  <a:lnTo>
                    <a:pt x="1430" y="1429"/>
                  </a:lnTo>
                  <a:cubicBezTo>
                    <a:pt x="1453" y="1477"/>
                    <a:pt x="1477" y="1548"/>
                    <a:pt x="1477" y="1596"/>
                  </a:cubicBezTo>
                  <a:lnTo>
                    <a:pt x="1477" y="2120"/>
                  </a:lnTo>
                  <a:lnTo>
                    <a:pt x="2120" y="2120"/>
                  </a:lnTo>
                  <a:cubicBezTo>
                    <a:pt x="2239" y="2120"/>
                    <a:pt x="2358" y="1977"/>
                    <a:pt x="2358" y="1858"/>
                  </a:cubicBezTo>
                  <a:lnTo>
                    <a:pt x="2358" y="1524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4" name="Google Shape;683;p46"/>
            <p:cNvSpPr/>
            <p:nvPr/>
          </p:nvSpPr>
          <p:spPr>
            <a:xfrm>
              <a:off x="8339760" y="466560"/>
              <a:ext cx="129240" cy="127440"/>
            </a:xfrm>
            <a:custGeom>
              <a:avLst/>
              <a:gdLst/>
              <a:ahLst/>
              <a:rect l="l" t="t" r="r" b="b"/>
              <a:pathLst>
                <a:path w="2454" h="2430">
                  <a:moveTo>
                    <a:pt x="1239" y="1"/>
                  </a:moveTo>
                  <a:cubicBezTo>
                    <a:pt x="548" y="1"/>
                    <a:pt x="1" y="525"/>
                    <a:pt x="1" y="1215"/>
                  </a:cubicBezTo>
                  <a:cubicBezTo>
                    <a:pt x="1" y="1906"/>
                    <a:pt x="548" y="2430"/>
                    <a:pt x="1239" y="2430"/>
                  </a:cubicBezTo>
                  <a:cubicBezTo>
                    <a:pt x="1930" y="2430"/>
                    <a:pt x="2453" y="1906"/>
                    <a:pt x="2453" y="1215"/>
                  </a:cubicBezTo>
                  <a:cubicBezTo>
                    <a:pt x="2453" y="525"/>
                    <a:pt x="1882" y="1"/>
                    <a:pt x="1239" y="1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5" name="Google Shape;684;p46"/>
            <p:cNvSpPr/>
            <p:nvPr/>
          </p:nvSpPr>
          <p:spPr>
            <a:xfrm>
              <a:off x="8351280" y="477720"/>
              <a:ext cx="118080" cy="115920"/>
            </a:xfrm>
            <a:custGeom>
              <a:avLst/>
              <a:gdLst/>
              <a:ahLst/>
              <a:rect l="l" t="t" r="r" b="b"/>
              <a:pathLst>
                <a:path w="2240" h="2215">
                  <a:moveTo>
                    <a:pt x="1668" y="0"/>
                  </a:moveTo>
                  <a:lnTo>
                    <a:pt x="1668" y="0"/>
                  </a:lnTo>
                  <a:cubicBezTo>
                    <a:pt x="1787" y="167"/>
                    <a:pt x="1882" y="405"/>
                    <a:pt x="1882" y="643"/>
                  </a:cubicBezTo>
                  <a:cubicBezTo>
                    <a:pt x="1882" y="1334"/>
                    <a:pt x="1358" y="1858"/>
                    <a:pt x="668" y="1858"/>
                  </a:cubicBezTo>
                  <a:cubicBezTo>
                    <a:pt x="430" y="1858"/>
                    <a:pt x="191" y="1810"/>
                    <a:pt x="1" y="1667"/>
                  </a:cubicBezTo>
                  <a:lnTo>
                    <a:pt x="1" y="1667"/>
                  </a:lnTo>
                  <a:cubicBezTo>
                    <a:pt x="215" y="1977"/>
                    <a:pt x="596" y="2215"/>
                    <a:pt x="1025" y="2215"/>
                  </a:cubicBezTo>
                  <a:cubicBezTo>
                    <a:pt x="1716" y="2215"/>
                    <a:pt x="2239" y="1691"/>
                    <a:pt x="2239" y="1000"/>
                  </a:cubicBezTo>
                  <a:cubicBezTo>
                    <a:pt x="2239" y="595"/>
                    <a:pt x="2001" y="191"/>
                    <a:pt x="1668" y="0"/>
                  </a:cubicBezTo>
                  <a:close/>
                </a:path>
              </a:pathLst>
            </a:custGeom>
            <a:solidFill>
              <a:srgbClr val="ffa15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6" name="Google Shape;685;p46"/>
            <p:cNvSpPr/>
            <p:nvPr/>
          </p:nvSpPr>
          <p:spPr>
            <a:xfrm>
              <a:off x="8382960" y="509400"/>
              <a:ext cx="42840" cy="42480"/>
            </a:xfrm>
            <a:custGeom>
              <a:avLst/>
              <a:gdLst/>
              <a:ahLst/>
              <a:rect l="l" t="t" r="r" b="b"/>
              <a:pathLst>
                <a:path w="834" h="834">
                  <a:moveTo>
                    <a:pt x="429" y="0"/>
                  </a:moveTo>
                  <a:cubicBezTo>
                    <a:pt x="191" y="0"/>
                    <a:pt x="0" y="167"/>
                    <a:pt x="0" y="405"/>
                  </a:cubicBezTo>
                  <a:cubicBezTo>
                    <a:pt x="0" y="643"/>
                    <a:pt x="191" y="834"/>
                    <a:pt x="429" y="834"/>
                  </a:cubicBezTo>
                  <a:cubicBezTo>
                    <a:pt x="667" y="834"/>
                    <a:pt x="834" y="643"/>
                    <a:pt x="834" y="405"/>
                  </a:cubicBezTo>
                  <a:cubicBezTo>
                    <a:pt x="834" y="167"/>
                    <a:pt x="643" y="0"/>
                    <a:pt x="429" y="0"/>
                  </a:cubicBezTo>
                  <a:close/>
                </a:path>
              </a:pathLst>
            </a:custGeom>
            <a:solidFill>
              <a:srgbClr val="fff5e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67" name="Google Shape;686;p46"/>
          <p:cNvGrpSpPr/>
          <p:nvPr/>
        </p:nvGrpSpPr>
        <p:grpSpPr>
          <a:xfrm>
            <a:off x="180000" y="168840"/>
            <a:ext cx="640080" cy="549720"/>
            <a:chOff x="180000" y="168840"/>
            <a:chExt cx="640080" cy="549720"/>
          </a:xfrm>
        </p:grpSpPr>
        <p:sp>
          <p:nvSpPr>
            <p:cNvPr id="768" name="Google Shape;687;p46"/>
            <p:cNvSpPr/>
            <p:nvPr/>
          </p:nvSpPr>
          <p:spPr>
            <a:xfrm>
              <a:off x="223560" y="168840"/>
              <a:ext cx="551880" cy="549720"/>
            </a:xfrm>
            <a:custGeom>
              <a:avLst/>
              <a:gdLst/>
              <a:ahLst/>
              <a:rect l="l" t="t" r="r" b="b"/>
              <a:pathLst>
                <a:path w="10360" h="10360">
                  <a:moveTo>
                    <a:pt x="5168" y="357"/>
                  </a:moveTo>
                  <a:cubicBezTo>
                    <a:pt x="7859" y="357"/>
                    <a:pt x="10002" y="2524"/>
                    <a:pt x="10002" y="5168"/>
                  </a:cubicBezTo>
                  <a:cubicBezTo>
                    <a:pt x="10002" y="7811"/>
                    <a:pt x="7859" y="10002"/>
                    <a:pt x="5168" y="10002"/>
                  </a:cubicBezTo>
                  <a:cubicBezTo>
                    <a:pt x="2525" y="10002"/>
                    <a:pt x="358" y="7811"/>
                    <a:pt x="358" y="5168"/>
                  </a:cubicBezTo>
                  <a:cubicBezTo>
                    <a:pt x="358" y="2524"/>
                    <a:pt x="2501" y="357"/>
                    <a:pt x="5168" y="357"/>
                  </a:cubicBezTo>
                  <a:close/>
                  <a:moveTo>
                    <a:pt x="5168" y="0"/>
                  </a:moveTo>
                  <a:cubicBezTo>
                    <a:pt x="3811" y="0"/>
                    <a:pt x="2501" y="524"/>
                    <a:pt x="1524" y="1524"/>
                  </a:cubicBezTo>
                  <a:cubicBezTo>
                    <a:pt x="524" y="2501"/>
                    <a:pt x="0" y="3810"/>
                    <a:pt x="0" y="5168"/>
                  </a:cubicBezTo>
                  <a:cubicBezTo>
                    <a:pt x="0" y="6549"/>
                    <a:pt x="524" y="7859"/>
                    <a:pt x="1524" y="8835"/>
                  </a:cubicBezTo>
                  <a:cubicBezTo>
                    <a:pt x="2501" y="9812"/>
                    <a:pt x="3787" y="10359"/>
                    <a:pt x="5168" y="10359"/>
                  </a:cubicBezTo>
                  <a:cubicBezTo>
                    <a:pt x="6573" y="10359"/>
                    <a:pt x="7883" y="9812"/>
                    <a:pt x="8835" y="8835"/>
                  </a:cubicBezTo>
                  <a:cubicBezTo>
                    <a:pt x="9812" y="7859"/>
                    <a:pt x="10360" y="6549"/>
                    <a:pt x="10360" y="5168"/>
                  </a:cubicBezTo>
                  <a:cubicBezTo>
                    <a:pt x="10360" y="3810"/>
                    <a:pt x="9812" y="2501"/>
                    <a:pt x="8835" y="1524"/>
                  </a:cubicBezTo>
                  <a:cubicBezTo>
                    <a:pt x="7859" y="524"/>
                    <a:pt x="6549" y="0"/>
                    <a:pt x="5168" y="0"/>
                  </a:cubicBezTo>
                  <a:close/>
                </a:path>
              </a:pathLst>
            </a:custGeom>
            <a:solidFill>
              <a:srgbClr val="ffe6d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Google Shape;688;p46"/>
            <p:cNvSpPr/>
            <p:nvPr/>
          </p:nvSpPr>
          <p:spPr>
            <a:xfrm>
              <a:off x="302400" y="269280"/>
              <a:ext cx="195480" cy="222120"/>
            </a:xfrm>
            <a:custGeom>
              <a:avLst/>
              <a:gdLst/>
              <a:ahLst/>
              <a:rect l="l" t="t" r="r" b="b"/>
              <a:pathLst>
                <a:path w="3693" h="4210">
                  <a:moveTo>
                    <a:pt x="1849" y="0"/>
                  </a:moveTo>
                  <a:cubicBezTo>
                    <a:pt x="1805" y="0"/>
                    <a:pt x="1763" y="6"/>
                    <a:pt x="1739" y="18"/>
                  </a:cubicBezTo>
                  <a:lnTo>
                    <a:pt x="120" y="971"/>
                  </a:lnTo>
                  <a:cubicBezTo>
                    <a:pt x="72" y="995"/>
                    <a:pt x="1" y="1090"/>
                    <a:pt x="1" y="1161"/>
                  </a:cubicBezTo>
                  <a:lnTo>
                    <a:pt x="1" y="2995"/>
                  </a:lnTo>
                  <a:cubicBezTo>
                    <a:pt x="1" y="3090"/>
                    <a:pt x="25" y="3138"/>
                    <a:pt x="120" y="3186"/>
                  </a:cubicBezTo>
                  <a:lnTo>
                    <a:pt x="1858" y="4210"/>
                  </a:lnTo>
                  <a:lnTo>
                    <a:pt x="3692" y="3114"/>
                  </a:lnTo>
                  <a:lnTo>
                    <a:pt x="3692" y="1018"/>
                  </a:lnTo>
                  <a:lnTo>
                    <a:pt x="1977" y="18"/>
                  </a:lnTo>
                  <a:cubicBezTo>
                    <a:pt x="1942" y="6"/>
                    <a:pt x="1894" y="0"/>
                    <a:pt x="1849" y="0"/>
                  </a:cubicBez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Google Shape;689;p46"/>
            <p:cNvSpPr/>
            <p:nvPr/>
          </p:nvSpPr>
          <p:spPr>
            <a:xfrm>
              <a:off x="318960" y="300600"/>
              <a:ext cx="178920" cy="189720"/>
            </a:xfrm>
            <a:custGeom>
              <a:avLst/>
              <a:gdLst/>
              <a:ahLst/>
              <a:rect l="l" t="t" r="r" b="b"/>
              <a:pathLst>
                <a:path w="3383" h="3597">
                  <a:moveTo>
                    <a:pt x="2644" y="1"/>
                  </a:moveTo>
                  <a:cubicBezTo>
                    <a:pt x="2668" y="144"/>
                    <a:pt x="2668" y="287"/>
                    <a:pt x="2668" y="429"/>
                  </a:cubicBezTo>
                  <a:cubicBezTo>
                    <a:pt x="2668" y="1715"/>
                    <a:pt x="1667" y="2739"/>
                    <a:pt x="381" y="2739"/>
                  </a:cubicBezTo>
                  <a:cubicBezTo>
                    <a:pt x="262" y="2739"/>
                    <a:pt x="119" y="2739"/>
                    <a:pt x="0" y="2692"/>
                  </a:cubicBezTo>
                  <a:lnTo>
                    <a:pt x="0" y="2692"/>
                  </a:lnTo>
                  <a:lnTo>
                    <a:pt x="1548" y="3597"/>
                  </a:lnTo>
                  <a:lnTo>
                    <a:pt x="3382" y="2501"/>
                  </a:lnTo>
                  <a:lnTo>
                    <a:pt x="3382" y="406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fc9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1" name="Google Shape;690;p46"/>
            <p:cNvSpPr/>
            <p:nvPr/>
          </p:nvSpPr>
          <p:spPr>
            <a:xfrm>
              <a:off x="499680" y="267120"/>
              <a:ext cx="195480" cy="223200"/>
            </a:xfrm>
            <a:custGeom>
              <a:avLst/>
              <a:gdLst/>
              <a:ahLst/>
              <a:rect l="l" t="t" r="r" b="b"/>
              <a:pathLst>
                <a:path w="3692" h="4228">
                  <a:moveTo>
                    <a:pt x="1849" y="1"/>
                  </a:moveTo>
                  <a:cubicBezTo>
                    <a:pt x="1804" y="1"/>
                    <a:pt x="1762" y="13"/>
                    <a:pt x="1739" y="36"/>
                  </a:cubicBezTo>
                  <a:lnTo>
                    <a:pt x="0" y="1037"/>
                  </a:lnTo>
                  <a:lnTo>
                    <a:pt x="0" y="3132"/>
                  </a:lnTo>
                  <a:lnTo>
                    <a:pt x="1858" y="4228"/>
                  </a:lnTo>
                  <a:lnTo>
                    <a:pt x="3572" y="3204"/>
                  </a:lnTo>
                  <a:cubicBezTo>
                    <a:pt x="3667" y="3180"/>
                    <a:pt x="3691" y="3085"/>
                    <a:pt x="3691" y="3013"/>
                  </a:cubicBezTo>
                  <a:lnTo>
                    <a:pt x="3691" y="1179"/>
                  </a:lnTo>
                  <a:cubicBezTo>
                    <a:pt x="3691" y="1108"/>
                    <a:pt x="3667" y="1037"/>
                    <a:pt x="3572" y="989"/>
                  </a:cubicBezTo>
                  <a:lnTo>
                    <a:pt x="1977" y="36"/>
                  </a:lnTo>
                  <a:cubicBezTo>
                    <a:pt x="1941" y="13"/>
                    <a:pt x="1893" y="1"/>
                    <a:pt x="1849" y="1"/>
                  </a:cubicBezTo>
                  <a:close/>
                </a:path>
              </a:pathLst>
            </a:custGeom>
            <a:solidFill>
              <a:srgbClr val="fdafb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2" name="Google Shape;691;p46"/>
            <p:cNvSpPr/>
            <p:nvPr/>
          </p:nvSpPr>
          <p:spPr>
            <a:xfrm>
              <a:off x="517680" y="300600"/>
              <a:ext cx="180360" cy="189720"/>
            </a:xfrm>
            <a:custGeom>
              <a:avLst/>
              <a:gdLst/>
              <a:ahLst/>
              <a:rect l="l" t="t" r="r" b="b"/>
              <a:pathLst>
                <a:path w="3406" h="3597">
                  <a:moveTo>
                    <a:pt x="2620" y="1"/>
                  </a:moveTo>
                  <a:lnTo>
                    <a:pt x="2620" y="1"/>
                  </a:lnTo>
                  <a:cubicBezTo>
                    <a:pt x="2644" y="144"/>
                    <a:pt x="2644" y="287"/>
                    <a:pt x="2644" y="429"/>
                  </a:cubicBezTo>
                  <a:cubicBezTo>
                    <a:pt x="2644" y="1692"/>
                    <a:pt x="1644" y="2692"/>
                    <a:pt x="429" y="2739"/>
                  </a:cubicBezTo>
                  <a:cubicBezTo>
                    <a:pt x="262" y="2739"/>
                    <a:pt x="120" y="2739"/>
                    <a:pt x="0" y="2692"/>
                  </a:cubicBezTo>
                  <a:lnTo>
                    <a:pt x="0" y="2692"/>
                  </a:lnTo>
                  <a:lnTo>
                    <a:pt x="1548" y="3597"/>
                  </a:lnTo>
                  <a:lnTo>
                    <a:pt x="3287" y="2573"/>
                  </a:lnTo>
                  <a:cubicBezTo>
                    <a:pt x="3334" y="2549"/>
                    <a:pt x="3406" y="2454"/>
                    <a:pt x="3406" y="2382"/>
                  </a:cubicBezTo>
                  <a:lnTo>
                    <a:pt x="3406" y="548"/>
                  </a:lnTo>
                  <a:cubicBezTo>
                    <a:pt x="3406" y="477"/>
                    <a:pt x="3358" y="406"/>
                    <a:pt x="3287" y="358"/>
                  </a:cubicBezTo>
                  <a:lnTo>
                    <a:pt x="2620" y="1"/>
                  </a:lnTo>
                  <a:close/>
                </a:path>
              </a:pathLst>
            </a:custGeom>
            <a:solidFill>
              <a:srgbClr val="fc9da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3" name="Google Shape;692;p46"/>
            <p:cNvSpPr/>
            <p:nvPr/>
          </p:nvSpPr>
          <p:spPr>
            <a:xfrm>
              <a:off x="401760" y="435240"/>
              <a:ext cx="195480" cy="222120"/>
            </a:xfrm>
            <a:custGeom>
              <a:avLst/>
              <a:gdLst/>
              <a:ahLst/>
              <a:rect l="l" t="t" r="r" b="b"/>
              <a:pathLst>
                <a:path w="3692" h="4210">
                  <a:moveTo>
                    <a:pt x="1834" y="0"/>
                  </a:moveTo>
                  <a:lnTo>
                    <a:pt x="0" y="1096"/>
                  </a:lnTo>
                  <a:lnTo>
                    <a:pt x="0" y="3025"/>
                  </a:lnTo>
                  <a:cubicBezTo>
                    <a:pt x="0" y="3120"/>
                    <a:pt x="24" y="3191"/>
                    <a:pt x="119" y="3239"/>
                  </a:cubicBezTo>
                  <a:lnTo>
                    <a:pt x="1715" y="4191"/>
                  </a:lnTo>
                  <a:cubicBezTo>
                    <a:pt x="1751" y="4203"/>
                    <a:pt x="1798" y="4209"/>
                    <a:pt x="1843" y="4209"/>
                  </a:cubicBezTo>
                  <a:cubicBezTo>
                    <a:pt x="1888" y="4209"/>
                    <a:pt x="1929" y="4203"/>
                    <a:pt x="1953" y="4191"/>
                  </a:cubicBezTo>
                  <a:lnTo>
                    <a:pt x="3573" y="3239"/>
                  </a:lnTo>
                  <a:cubicBezTo>
                    <a:pt x="3668" y="3191"/>
                    <a:pt x="3692" y="3096"/>
                    <a:pt x="3692" y="3025"/>
                  </a:cubicBezTo>
                  <a:lnTo>
                    <a:pt x="3692" y="1096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d8bed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Google Shape;693;p46"/>
            <p:cNvSpPr/>
            <p:nvPr/>
          </p:nvSpPr>
          <p:spPr>
            <a:xfrm>
              <a:off x="419400" y="468000"/>
              <a:ext cx="178920" cy="187920"/>
            </a:xfrm>
            <a:custGeom>
              <a:avLst/>
              <a:gdLst/>
              <a:ahLst/>
              <a:rect l="l" t="t" r="r" b="b"/>
              <a:pathLst>
                <a:path w="3383" h="3567">
                  <a:moveTo>
                    <a:pt x="2620" y="0"/>
                  </a:moveTo>
                  <a:cubicBezTo>
                    <a:pt x="2644" y="143"/>
                    <a:pt x="2644" y="310"/>
                    <a:pt x="2644" y="453"/>
                  </a:cubicBezTo>
                  <a:cubicBezTo>
                    <a:pt x="2644" y="1691"/>
                    <a:pt x="1620" y="2715"/>
                    <a:pt x="406" y="2739"/>
                  </a:cubicBezTo>
                  <a:cubicBezTo>
                    <a:pt x="263" y="2739"/>
                    <a:pt x="120" y="2739"/>
                    <a:pt x="1" y="2715"/>
                  </a:cubicBezTo>
                  <a:lnTo>
                    <a:pt x="1" y="2715"/>
                  </a:lnTo>
                  <a:lnTo>
                    <a:pt x="1430" y="3549"/>
                  </a:lnTo>
                  <a:cubicBezTo>
                    <a:pt x="1453" y="3561"/>
                    <a:pt x="1495" y="3566"/>
                    <a:pt x="1540" y="3566"/>
                  </a:cubicBezTo>
                  <a:cubicBezTo>
                    <a:pt x="1584" y="3566"/>
                    <a:pt x="1632" y="3561"/>
                    <a:pt x="1668" y="3549"/>
                  </a:cubicBezTo>
                  <a:lnTo>
                    <a:pt x="3263" y="2596"/>
                  </a:lnTo>
                  <a:cubicBezTo>
                    <a:pt x="3335" y="2572"/>
                    <a:pt x="3382" y="2477"/>
                    <a:pt x="3382" y="2382"/>
                  </a:cubicBezTo>
                  <a:lnTo>
                    <a:pt x="3382" y="453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aa74b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Google Shape;694;p46"/>
            <p:cNvSpPr/>
            <p:nvPr/>
          </p:nvSpPr>
          <p:spPr>
            <a:xfrm>
              <a:off x="180000" y="231120"/>
              <a:ext cx="64440" cy="17280"/>
            </a:xfrm>
            <a:custGeom>
              <a:avLst/>
              <a:gdLst/>
              <a:ahLst/>
              <a:rect l="l" t="t" r="r" b="b"/>
              <a:pathLst>
                <a:path w="1239" h="359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1072" y="358"/>
                  </a:lnTo>
                  <a:cubicBezTo>
                    <a:pt x="1168" y="358"/>
                    <a:pt x="1239" y="263"/>
                    <a:pt x="1239" y="168"/>
                  </a:cubicBezTo>
                  <a:cubicBezTo>
                    <a:pt x="1239" y="72"/>
                    <a:pt x="1168" y="1"/>
                    <a:pt x="1072" y="1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Google Shape;695;p46"/>
            <p:cNvSpPr/>
            <p:nvPr/>
          </p:nvSpPr>
          <p:spPr>
            <a:xfrm>
              <a:off x="180000" y="189360"/>
              <a:ext cx="126720" cy="17280"/>
            </a:xfrm>
            <a:custGeom>
              <a:avLst/>
              <a:gdLst/>
              <a:ahLst/>
              <a:rect l="l" t="t" r="r" b="b"/>
              <a:pathLst>
                <a:path w="2406" h="358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62"/>
                    <a:pt x="96" y="357"/>
                    <a:pt x="191" y="357"/>
                  </a:cubicBezTo>
                  <a:lnTo>
                    <a:pt x="2239" y="357"/>
                  </a:lnTo>
                  <a:cubicBezTo>
                    <a:pt x="2334" y="357"/>
                    <a:pt x="2406" y="262"/>
                    <a:pt x="2406" y="191"/>
                  </a:cubicBezTo>
                  <a:cubicBezTo>
                    <a:pt x="2406" y="95"/>
                    <a:pt x="2334" y="0"/>
                    <a:pt x="2239" y="0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Google Shape;696;p46"/>
            <p:cNvSpPr/>
            <p:nvPr/>
          </p:nvSpPr>
          <p:spPr>
            <a:xfrm>
              <a:off x="180000" y="268920"/>
              <a:ext cx="266760" cy="110880"/>
            </a:xfrm>
            <a:custGeom>
              <a:avLst/>
              <a:gdLst/>
              <a:ahLst/>
              <a:rect l="l" t="t" r="r" b="b"/>
              <a:pathLst>
                <a:path w="5026" h="2120">
                  <a:moveTo>
                    <a:pt x="167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62"/>
                    <a:pt x="96" y="358"/>
                    <a:pt x="167" y="358"/>
                  </a:cubicBezTo>
                  <a:lnTo>
                    <a:pt x="2430" y="358"/>
                  </a:lnTo>
                  <a:lnTo>
                    <a:pt x="3739" y="1263"/>
                  </a:lnTo>
                  <a:cubicBezTo>
                    <a:pt x="3716" y="1334"/>
                    <a:pt x="3716" y="1382"/>
                    <a:pt x="3716" y="1477"/>
                  </a:cubicBezTo>
                  <a:cubicBezTo>
                    <a:pt x="3716" y="1834"/>
                    <a:pt x="4025" y="2120"/>
                    <a:pt x="4382" y="2120"/>
                  </a:cubicBezTo>
                  <a:cubicBezTo>
                    <a:pt x="4740" y="2120"/>
                    <a:pt x="5025" y="1834"/>
                    <a:pt x="5025" y="1477"/>
                  </a:cubicBezTo>
                  <a:cubicBezTo>
                    <a:pt x="5002" y="1120"/>
                    <a:pt x="4716" y="834"/>
                    <a:pt x="4359" y="834"/>
                  </a:cubicBezTo>
                  <a:cubicBezTo>
                    <a:pt x="4192" y="834"/>
                    <a:pt x="4049" y="882"/>
                    <a:pt x="3930" y="977"/>
                  </a:cubicBezTo>
                  <a:lnTo>
                    <a:pt x="2596" y="24"/>
                  </a:lnTo>
                  <a:cubicBezTo>
                    <a:pt x="2573" y="0"/>
                    <a:pt x="2525" y="0"/>
                    <a:pt x="2501" y="0"/>
                  </a:cubicBez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Google Shape;697;p46"/>
            <p:cNvSpPr/>
            <p:nvPr/>
          </p:nvSpPr>
          <p:spPr>
            <a:xfrm>
              <a:off x="767160" y="583200"/>
              <a:ext cx="52920" cy="17280"/>
            </a:xfrm>
            <a:custGeom>
              <a:avLst/>
              <a:gdLst/>
              <a:ahLst/>
              <a:rect l="l" t="t" r="r" b="b"/>
              <a:pathLst>
                <a:path w="1025" h="358">
                  <a:moveTo>
                    <a:pt x="191" y="0"/>
                  </a:moveTo>
                  <a:cubicBezTo>
                    <a:pt x="95" y="0"/>
                    <a:pt x="0" y="96"/>
                    <a:pt x="0" y="191"/>
                  </a:cubicBezTo>
                  <a:cubicBezTo>
                    <a:pt x="0" y="286"/>
                    <a:pt x="95" y="358"/>
                    <a:pt x="191" y="358"/>
                  </a:cubicBezTo>
                  <a:lnTo>
                    <a:pt x="834" y="358"/>
                  </a:lnTo>
                  <a:cubicBezTo>
                    <a:pt x="929" y="358"/>
                    <a:pt x="1024" y="310"/>
                    <a:pt x="1024" y="191"/>
                  </a:cubicBezTo>
                  <a:cubicBezTo>
                    <a:pt x="1024" y="96"/>
                    <a:pt x="929" y="0"/>
                    <a:pt x="834" y="0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Google Shape;698;p46"/>
            <p:cNvSpPr/>
            <p:nvPr/>
          </p:nvSpPr>
          <p:spPr>
            <a:xfrm>
              <a:off x="690480" y="545400"/>
              <a:ext cx="128160" cy="17280"/>
            </a:xfrm>
            <a:custGeom>
              <a:avLst/>
              <a:gdLst/>
              <a:ahLst/>
              <a:rect l="l" t="t" r="r" b="b"/>
              <a:pathLst>
                <a:path w="2430" h="359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87"/>
                    <a:pt x="95" y="358"/>
                    <a:pt x="191" y="358"/>
                  </a:cubicBezTo>
                  <a:lnTo>
                    <a:pt x="2239" y="358"/>
                  </a:lnTo>
                  <a:cubicBezTo>
                    <a:pt x="2334" y="358"/>
                    <a:pt x="2429" y="287"/>
                    <a:pt x="2429" y="191"/>
                  </a:cubicBezTo>
                  <a:cubicBezTo>
                    <a:pt x="2429" y="96"/>
                    <a:pt x="2334" y="1"/>
                    <a:pt x="2239" y="1"/>
                  </a:cubicBezTo>
                  <a:close/>
                </a:path>
              </a:pathLst>
            </a:custGeom>
            <a:solidFill>
              <a:srgbClr val="fb636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Google Shape;699;p46"/>
            <p:cNvSpPr/>
            <p:nvPr/>
          </p:nvSpPr>
          <p:spPr>
            <a:xfrm>
              <a:off x="506160" y="528840"/>
              <a:ext cx="313920" cy="112320"/>
            </a:xfrm>
            <a:custGeom>
              <a:avLst/>
              <a:gdLst/>
              <a:ahLst/>
              <a:rect l="l" t="t" r="r" b="b"/>
              <a:pathLst>
                <a:path w="5907" h="2144">
                  <a:moveTo>
                    <a:pt x="667" y="0"/>
                  </a:moveTo>
                  <a:cubicBezTo>
                    <a:pt x="310" y="0"/>
                    <a:pt x="0" y="286"/>
                    <a:pt x="0" y="643"/>
                  </a:cubicBezTo>
                  <a:cubicBezTo>
                    <a:pt x="0" y="1001"/>
                    <a:pt x="310" y="1310"/>
                    <a:pt x="667" y="1310"/>
                  </a:cubicBezTo>
                  <a:cubicBezTo>
                    <a:pt x="810" y="1310"/>
                    <a:pt x="953" y="1239"/>
                    <a:pt x="1072" y="1143"/>
                  </a:cubicBezTo>
                  <a:lnTo>
                    <a:pt x="2429" y="2096"/>
                  </a:lnTo>
                  <a:cubicBezTo>
                    <a:pt x="2453" y="2144"/>
                    <a:pt x="2477" y="2144"/>
                    <a:pt x="2501" y="2144"/>
                  </a:cubicBezTo>
                  <a:lnTo>
                    <a:pt x="5668" y="2144"/>
                  </a:lnTo>
                  <a:cubicBezTo>
                    <a:pt x="5763" y="2144"/>
                    <a:pt x="5835" y="2048"/>
                    <a:pt x="5835" y="1953"/>
                  </a:cubicBezTo>
                  <a:cubicBezTo>
                    <a:pt x="5906" y="1858"/>
                    <a:pt x="5811" y="1786"/>
                    <a:pt x="5716" y="1786"/>
                  </a:cubicBezTo>
                  <a:lnTo>
                    <a:pt x="2596" y="1786"/>
                  </a:lnTo>
                  <a:lnTo>
                    <a:pt x="1286" y="858"/>
                  </a:lnTo>
                  <a:cubicBezTo>
                    <a:pt x="1310" y="786"/>
                    <a:pt x="1310" y="739"/>
                    <a:pt x="1310" y="643"/>
                  </a:cubicBezTo>
                  <a:cubicBezTo>
                    <a:pt x="1310" y="286"/>
                    <a:pt x="1024" y="0"/>
                    <a:pt x="667" y="0"/>
                  </a:cubicBezTo>
                  <a:close/>
                </a:path>
              </a:pathLst>
            </a:custGeom>
            <a:solidFill>
              <a:srgbClr val="fedfa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Google Shape;700;p46"/>
            <p:cNvSpPr/>
            <p:nvPr/>
          </p:nvSpPr>
          <p:spPr>
            <a:xfrm>
              <a:off x="525240" y="336240"/>
              <a:ext cx="55440" cy="17280"/>
            </a:xfrm>
            <a:custGeom>
              <a:avLst/>
              <a:gdLst/>
              <a:ahLst/>
              <a:rect l="l" t="t" r="r" b="b"/>
              <a:pathLst>
                <a:path w="1072" h="358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286"/>
                    <a:pt x="96" y="358"/>
                    <a:pt x="191" y="358"/>
                  </a:cubicBezTo>
                  <a:lnTo>
                    <a:pt x="905" y="358"/>
                  </a:lnTo>
                  <a:cubicBezTo>
                    <a:pt x="1024" y="358"/>
                    <a:pt x="1072" y="286"/>
                    <a:pt x="1072" y="191"/>
                  </a:cubicBezTo>
                  <a:cubicBezTo>
                    <a:pt x="1072" y="96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Google Shape;701;p46"/>
            <p:cNvSpPr/>
            <p:nvPr/>
          </p:nvSpPr>
          <p:spPr>
            <a:xfrm>
              <a:off x="525240" y="374040"/>
              <a:ext cx="36360" cy="17280"/>
            </a:xfrm>
            <a:custGeom>
              <a:avLst/>
              <a:gdLst/>
              <a:ahLst/>
              <a:rect l="l" t="t" r="r" b="b"/>
              <a:pathLst>
                <a:path w="715" h="359">
                  <a:moveTo>
                    <a:pt x="191" y="1"/>
                  </a:moveTo>
                  <a:cubicBezTo>
                    <a:pt x="96" y="1"/>
                    <a:pt x="0" y="96"/>
                    <a:pt x="0" y="192"/>
                  </a:cubicBezTo>
                  <a:cubicBezTo>
                    <a:pt x="0" y="287"/>
                    <a:pt x="96" y="358"/>
                    <a:pt x="191" y="358"/>
                  </a:cubicBezTo>
                  <a:lnTo>
                    <a:pt x="548" y="358"/>
                  </a:lnTo>
                  <a:cubicBezTo>
                    <a:pt x="667" y="358"/>
                    <a:pt x="715" y="287"/>
                    <a:pt x="715" y="192"/>
                  </a:cubicBezTo>
                  <a:cubicBezTo>
                    <a:pt x="715" y="96"/>
                    <a:pt x="643" y="1"/>
                    <a:pt x="548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Google Shape;702;p46"/>
            <p:cNvSpPr/>
            <p:nvPr/>
          </p:nvSpPr>
          <p:spPr>
            <a:xfrm>
              <a:off x="423360" y="512280"/>
              <a:ext cx="55440" cy="17280"/>
            </a:xfrm>
            <a:custGeom>
              <a:avLst/>
              <a:gdLst/>
              <a:ahLst/>
              <a:rect l="l" t="t" r="r" b="b"/>
              <a:pathLst>
                <a:path w="1072" h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905" y="358"/>
                  </a:lnTo>
                  <a:cubicBezTo>
                    <a:pt x="1000" y="358"/>
                    <a:pt x="1072" y="310"/>
                    <a:pt x="1072" y="191"/>
                  </a:cubicBezTo>
                  <a:cubicBezTo>
                    <a:pt x="1072" y="96"/>
                    <a:pt x="1000" y="1"/>
                    <a:pt x="905" y="1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Google Shape;703;p46"/>
            <p:cNvSpPr/>
            <p:nvPr/>
          </p:nvSpPr>
          <p:spPr>
            <a:xfrm>
              <a:off x="423360" y="550440"/>
              <a:ext cx="36360" cy="17280"/>
            </a:xfrm>
            <a:custGeom>
              <a:avLst/>
              <a:gdLst/>
              <a:ahLst/>
              <a:rect l="l" t="t" r="r" b="b"/>
              <a:pathLst>
                <a:path w="715" h="358"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548" y="357"/>
                  </a:lnTo>
                  <a:cubicBezTo>
                    <a:pt x="643" y="357"/>
                    <a:pt x="715" y="262"/>
                    <a:pt x="715" y="191"/>
                  </a:cubicBezTo>
                  <a:cubicBezTo>
                    <a:pt x="715" y="95"/>
                    <a:pt x="643" y="0"/>
                    <a:pt x="548" y="0"/>
                  </a:cubicBezTo>
                  <a:close/>
                </a:path>
              </a:pathLst>
            </a:custGeom>
            <a:solidFill>
              <a:srgbClr val="fc818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85" name="" descr=""/>
          <p:cNvPicPr/>
          <p:nvPr/>
        </p:nvPicPr>
        <p:blipFill>
          <a:blip r:embed="rId8"/>
          <a:stretch/>
        </p:blipFill>
        <p:spPr>
          <a:xfrm>
            <a:off x="84960" y="1620000"/>
            <a:ext cx="2435040" cy="3247200"/>
          </a:xfrm>
          <a:prstGeom prst="rect">
            <a:avLst/>
          </a:prstGeom>
          <a:ln w="0">
            <a:noFill/>
          </a:ln>
        </p:spPr>
      </p:pic>
      <p:sp>
        <p:nvSpPr>
          <p:cNvPr id="786" name=""/>
          <p:cNvSpPr txBox="1"/>
          <p:nvPr/>
        </p:nvSpPr>
        <p:spPr>
          <a:xfrm>
            <a:off x="84960" y="720000"/>
            <a:ext cx="702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sk-SK" sz="1800" spc="-1" strike="noStrike">
                <a:latin typeface="Arial"/>
              </a:rPr>
              <a:t>Ten následne reaguje s prefiltrovaným hydroxidom vápenatým a vznikne biela zrazenina vápenca (číry roztok sa zakalil) </a:t>
            </a:r>
            <a:endParaRPr b="0" lang="sk-SK" sz="1800" spc="-1" strike="noStrike">
              <a:latin typeface="Arial"/>
            </a:endParaRPr>
          </a:p>
          <a:p>
            <a:r>
              <a:rPr b="0" lang="sk-SK" sz="1800" spc="-1" strike="noStrike">
                <a:latin typeface="Arial"/>
              </a:rPr>
              <a:t>Ca (OH)</a:t>
            </a:r>
            <a:r>
              <a:rPr b="0" lang="sk-SK" sz="1800" spc="-1" strike="noStrike" baseline="-8000">
                <a:latin typeface="Arial"/>
              </a:rPr>
              <a:t>2 </a:t>
            </a:r>
            <a:r>
              <a:rPr b="0" lang="sk-SK" sz="1800" spc="-1" strike="noStrike">
                <a:latin typeface="Arial"/>
              </a:rPr>
              <a:t>+ Co</a:t>
            </a:r>
            <a:r>
              <a:rPr b="0" lang="sk-SK" sz="1800" spc="-1" strike="noStrike" baseline="-8000">
                <a:latin typeface="Arial"/>
              </a:rPr>
              <a:t>2 </a:t>
            </a:r>
            <a:r>
              <a:rPr b="0" lang="sk-SK" sz="1800" spc="-1" strike="noStrike">
                <a:latin typeface="Arial"/>
              </a:rPr>
              <a:t>--&gt; CaCO</a:t>
            </a:r>
            <a:r>
              <a:rPr b="0" lang="sk-SK" sz="1800" spc="-1" strike="noStrike" baseline="-8000">
                <a:latin typeface="Arial"/>
              </a:rPr>
              <a:t>3 </a:t>
            </a:r>
            <a:r>
              <a:rPr b="0" lang="sk-SK" sz="1800" spc="-1" strike="noStrike">
                <a:latin typeface="Arial"/>
              </a:rPr>
              <a:t>+ H</a:t>
            </a:r>
            <a:r>
              <a:rPr b="0" lang="sk-SK" sz="1800" spc="-1" strike="noStrike" baseline="-8000">
                <a:latin typeface="Arial"/>
              </a:rPr>
              <a:t>2</a:t>
            </a:r>
            <a:r>
              <a:rPr b="0" lang="sk-SK" sz="1800" spc="-1" strike="noStrike">
                <a:latin typeface="Arial"/>
              </a:rPr>
              <a:t>O</a:t>
            </a:r>
            <a:endParaRPr b="0" lang="sk-SK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:wipe dir="u"/>
      </p:transition>
    </mc:Choice>
    <mc:Fallback>
      <p:transition spd="slow">
        <p:wipe dir="u"/>
      </p:transition>
    </mc:Fallback>
  </mc:AlternateContent>
  <p:timing>
    <p:tnLst>
      <p:par>
        <p:cTn id="353" dur="indefinite" restart="never" nodeType="tmRoot">
          <p:childTnLst>
            <p:seq>
              <p:cTn id="354" dur="indefinite" nodeType="mainSeq">
                <p:childTnLst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9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0" dur="500" fill="hold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5" dur="500" fill="hold"/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6" dur="500" fill="hold"/>
                                        <p:tgtEl>
                                          <p:spTgt spid="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1" dur="500" fill="hold"/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2" dur="500" fill="hold"/>
                                        <p:tgtEl>
                                          <p:spTgt spid="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7" dur="500" fill="hold"/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8" dur="500" fill="hold"/>
                                        <p:tgtEl>
                                          <p:spTgt spid="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sk-SK</dc:language>
  <cp:lastModifiedBy/>
  <dcterms:modified xsi:type="dcterms:W3CDTF">2023-03-21T18:24:20Z</dcterms:modified>
  <cp:revision>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