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2"/>
  </p:notesMasterIdLst>
  <p:sldIdLst>
    <p:sldId id="304" r:id="rId5"/>
    <p:sldId id="317" r:id="rId6"/>
    <p:sldId id="318" r:id="rId7"/>
    <p:sldId id="322" r:id="rId8"/>
    <p:sldId id="323" r:id="rId9"/>
    <p:sldId id="324" r:id="rId10"/>
    <p:sldId id="305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14" autoAdjust="0"/>
    <p:restoredTop sz="93750" autoAdjust="0"/>
  </p:normalViewPr>
  <p:slideViewPr>
    <p:cSldViewPr snapToGrid="0">
      <p:cViewPr varScale="1">
        <p:scale>
          <a:sx n="88" d="100"/>
          <a:sy n="88" d="100"/>
        </p:scale>
        <p:origin x="494" y="67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microsoft.com/office/2018/10/relationships/authors" Target="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11/16/2023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á snímka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=""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sk-SK"/>
              <a:t>Kliknutím upravte štýl predlohy podnadpisu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=""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=""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=""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=""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=""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=""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=""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=""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=""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=""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=""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=""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sk-SK"/>
              <a:t>Kliknutím upravte štýl predlohy nadpisu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sk-SK"/>
              <a:t>Kliknite sem a upravte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sk-SK"/>
              <a:t>Kliknite sem a upravte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sk-SK"/>
              <a:t>Kliknutím upravte štýl predlohy nadpisu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=""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=""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=""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=""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=""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=""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=""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=""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=""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=""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=""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=""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=""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=""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=""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=""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=""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=""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=""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=""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=""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=""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=""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=""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=""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=""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=""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=""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=""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=""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=""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=""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=""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=""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=""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=""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=""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=""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=""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=""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=""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=""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=""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=""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=""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=""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=""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=""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=""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=""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=""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=""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=""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=""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=""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=""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=""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=""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=""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=""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=""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=""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=""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=""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=""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=""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=""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=""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=""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=""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=""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=""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=""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=""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=""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=""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=""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=""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=""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=""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=""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=""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=""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=""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=""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=""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=""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=""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=""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=""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=""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=""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=""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=""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=""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=""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=""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=""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=""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=""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=""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=""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=""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=""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=""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=""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=""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=""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=""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=""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=""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=""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=""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=""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=""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=""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=""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=""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=""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=""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=""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=""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=""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=""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=""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=""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=""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=""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=""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=""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=""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=""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=""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=""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=""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=""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=""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=""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=""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=""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=""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=""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=""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=""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=""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=""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=""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=""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=""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=""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=""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=""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=""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=""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=""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=""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=""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=""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=""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=""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=""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=""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=""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=""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=""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=""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=""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=""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=""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=""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=""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=""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=""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=""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=""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=""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=""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=""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=""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=""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=""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=""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=""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=""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=""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=""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=""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=""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=""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=""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=""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=""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=""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=""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=""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=""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=""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=""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=""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=""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=""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=""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=""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=""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=""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=""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=""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=""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=""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=""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=""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=""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=""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=""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=""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=""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=""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=""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=""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=""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=""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=""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=""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=""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=""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=""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=""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=""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=""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=""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=""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=""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=""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=""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=""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=""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=""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=""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=""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=""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=""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=""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=""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=""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=""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=""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=""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=""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=""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=""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=""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=""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=""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=""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=""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=""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=""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=""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=""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=""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=""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=""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=""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=""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=""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=""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=""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=""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=""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=""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=""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=""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=""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=""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=""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=""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=""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=""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=""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=""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=""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=""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=""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=""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=""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=""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=""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=""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=""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=""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=""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=""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=""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=""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=""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=""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=""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=""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=""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=""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=""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=""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=""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=""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=""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=""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=""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=""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=""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=""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=""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=""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=""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=""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=""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=""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=""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=""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=""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=""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=""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=""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=""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=""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=""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=""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=""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=""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=""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=""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=""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=""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=""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=""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=""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=""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=""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=""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=""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=""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=""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=""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=""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=""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=""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=""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=""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=""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=""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=""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=""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=""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=""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=""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=""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=""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=""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=""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=""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=""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=""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=""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=""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=""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=""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=""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=""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=""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=""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=""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=""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=""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=""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=""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=""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=""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=""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=""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=""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=""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=""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=""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=""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=""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=""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=""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=""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=""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=""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=""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=""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=""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=""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=""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=""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=""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=""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=""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=""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=""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=""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=""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=""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=""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=""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=""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=""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=""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=""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=""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=""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=""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=""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=""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=""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=""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=""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=""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=""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=""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=""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=""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=""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=""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=""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=""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=""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=""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=""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=""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=""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=""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=""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=""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=""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=""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=""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=""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=""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=""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=""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=""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=""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=""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=""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=""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=""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=""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=""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=""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=""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=""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=""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=""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=""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=""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=""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=""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=""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=""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=""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=""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=""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=""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=""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=""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=""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=""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=""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=""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=""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=""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=""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=""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=""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=""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=""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=""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=""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=""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=""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=""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=""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=""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=""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=""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=""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=""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=""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=""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=""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=""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=""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=""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=""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=""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=""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=""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=""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=""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=""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=""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=""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=""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=""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=""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=""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=""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=""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=""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=""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=""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=""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=""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=""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=""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=""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=""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=""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=""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=""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=""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=""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=""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=""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=""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=""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=""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=""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=""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=""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=""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=""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=""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=""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=""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=""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=""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=""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=""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=""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=""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=""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=""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=""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=""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=""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=""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=""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=""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=""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=""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=""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=""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=""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=""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=""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=""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=""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=""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=""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=""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=""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=""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=""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=""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=""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=""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=""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=""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=""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=""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=""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=""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=""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=""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=""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=""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=""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=""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=""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=""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=""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=""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=""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=""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=""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=""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=""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=""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=""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=""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=""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=""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=""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=""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=""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=""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=""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=""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=""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=""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=""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=""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=""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=""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=""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=""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=""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=""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=""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=""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=""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=""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=""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=""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=""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=""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=""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=""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=""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=""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=""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=""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=""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=""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=""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=""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=""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=""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=""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=""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=""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=""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=""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=""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=""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=""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=""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=""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=""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=""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=""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=""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=""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=""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=""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=""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=""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=""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=""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=""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=""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=""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=""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=""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=""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=""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=""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=""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=""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=""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=""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=""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=""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=""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=""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=""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=""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=""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=""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=""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=""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=""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=""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=""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=""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=""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=""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=""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=""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=""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=""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=""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=""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=""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=""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=""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=""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=""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=""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=""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=""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=""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=""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=""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=""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=""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=""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=""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=""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=""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=""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=""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=""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=""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=""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=""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=""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=""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=""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=""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=""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=""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=""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=""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=""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=""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=""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=""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=""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=""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=""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=""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=""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=""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=""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=""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=""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=""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=""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=""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=""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=""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=""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=""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=""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=""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=""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=""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=""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=""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=""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=""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=""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=""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=""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=""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=""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=""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=""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=""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=""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=""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=""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=""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=""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=""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=""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=""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=""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=""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=""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=""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=""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=""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=""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=""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=""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=""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=""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=""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=""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=""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=""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=""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=""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=""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=""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=""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=""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=""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=""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=""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=""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=""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=""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=""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=""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=""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=""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=""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=""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=""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=""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=""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=""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=""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=""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=""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=""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=""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=""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=""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=""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=""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=""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=""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=""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=""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=""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=""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=""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=""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=""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=""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=""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=""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=""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=""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=""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=""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=""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=""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=""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=""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=""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=""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=""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=""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=""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=""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=""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=""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=""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=""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=""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=""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=""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=""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=""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=""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=""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=""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=""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=""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=""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=""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=""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=""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=""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=""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=""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=""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=""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=""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=""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=""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=""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=""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=""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=""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=""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=""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=""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=""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=""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=""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=""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=""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=""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=""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=""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=""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=""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=""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=""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=""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=""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=""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=""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=""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=""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=""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=""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=""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=""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=""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=""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=""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=""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=""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=""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=""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=""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=""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=""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=""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=""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=""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=""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=""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=""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=""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=""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=""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=""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=""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=""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=""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=""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=""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=""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=""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=""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=""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=""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=""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=""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=""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=""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=""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=""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=""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=""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=""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=""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=""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=""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=""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=""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=""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=""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=""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=""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=""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=""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=""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=""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=""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=""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=""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=""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=""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=""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=""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=""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=""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sk-SK"/>
              <a:t>Kliknutím upravte štýl predlohy nadpisu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sk-SK"/>
              <a:t>Kliknite sem a upravte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sk-SK"/>
              <a:t>Kliknite sem a upravte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=""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sk-SK"/>
              <a:t>Kliknutím upravte štýl predlohy nadpisu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=""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=""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=""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=""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=""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=""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=""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=""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=""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=""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=""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=""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=""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=""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=""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=""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=""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=""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=""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=""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=""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=""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=""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=""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=""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=""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=""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=""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=""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=""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Kliknutím upravte štýl predlohy nadpisu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sk-SK"/>
              <a:t>Kliknite sem a upravte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Kliknutím upravte štýl predlohy nadpisu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=""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=""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=""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=""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=""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=""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=""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=""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=""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=""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=""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=""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=""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=""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=""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=""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=""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=""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=""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=""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=""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Kliknutím upravte štýl predlohy nadpisu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=""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=""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=""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=""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=""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=""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=""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=""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=""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=""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=""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=""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=""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=""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=""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=""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=""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=""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=""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=""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=""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=""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=""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sk-SK"/>
              <a:t>Kliknutím na ikonu pridáte obrázok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Kliknutím upravte štýl predlohy nadpisu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=""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=""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=""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=""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=""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=""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=""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=""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=""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=""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=""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=""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=""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=""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=""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=""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sk-SK"/>
              <a:t>Kliknite sem a upravte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=""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=""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=""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=""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=""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=""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=""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=""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=""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=""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=""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=""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=""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=""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=""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=""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=""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=""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=""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=""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=""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=""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=""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=""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=""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=""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=""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=""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=""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=""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=""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=""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=""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=""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=""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=""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=""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=""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=""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=""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=""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=""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=""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=""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=""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=""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=""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=""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=""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=""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=""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=""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=""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=""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=""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=""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=""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=""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=""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=""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=""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=""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=""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=""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=""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=""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=""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=""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=""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=""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=""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=""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=""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=""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=""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=""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=""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=""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=""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=""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=""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=""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=""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=""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=""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=""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=""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=""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=""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=""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=""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=""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=""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=""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=""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=""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=""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=""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=""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=""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=""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=""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=""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=""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=""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=""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=""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=""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=""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=""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=""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=""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=""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=""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=""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=""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=""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=""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=""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=""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=""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=""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=""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=""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=""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=""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=""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=""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=""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=""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=""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=""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=""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=""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=""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=""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=""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=""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=""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=""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=""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=""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=""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=""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=""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=""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=""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=""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=""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=""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=""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=""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=""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=""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=""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=""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=""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=""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=""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=""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=""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=""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=""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=""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=""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=""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=""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=""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=""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=""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=""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=""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=""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=""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=""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=""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=""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=""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=""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=""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=""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=""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=""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=""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=""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=""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=""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=""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=""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=""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=""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=""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=""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=""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=""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=""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=""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=""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=""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=""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=""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=""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=""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=""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=""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=""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=""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=""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=""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=""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=""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=""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=""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=""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=""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=""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=""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=""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=""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=""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=""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=""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=""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=""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=""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=""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=""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=""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=""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=""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=""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=""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=""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=""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=""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=""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=""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=""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=""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=""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=""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=""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=""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=""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=""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=""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=""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=""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=""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=""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=""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=""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=""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=""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=""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=""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=""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=""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=""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=""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=""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=""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=""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=""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=""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=""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=""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=""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=""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=""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=""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=""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=""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=""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=""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=""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=""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=""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=""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=""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=""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=""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=""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=""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=""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=""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=""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=""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=""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=""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=""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=""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=""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=""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=""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=""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=""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=""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=""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=""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=""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=""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=""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=""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=""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=""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=""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=""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=""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=""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=""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=""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=""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=""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=""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=""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=""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=""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=""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=""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=""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=""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=""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=""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=""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=""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=""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=""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=""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=""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=""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=""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=""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=""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=""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=""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=""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=""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=""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=""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=""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=""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=""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=""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=""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=""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=""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=""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=""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=""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=""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=""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=""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=""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=""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=""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=""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=""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=""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=""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=""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=""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=""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=""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=""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=""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=""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=""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=""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=""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=""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=""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=""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=""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=""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=""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=""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=""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=""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=""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=""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=""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=""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=""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=""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=""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=""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=""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=""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=""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=""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=""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=""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=""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=""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=""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=""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=""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=""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=""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=""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=""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=""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=""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=""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=""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=""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=""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=""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=""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=""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=""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=""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=""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=""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=""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=""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=""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=""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=""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=""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=""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=""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=""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=""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=""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=""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=""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=""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=""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=""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=""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=""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=""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=""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=""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=""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=""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=""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=""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=""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=""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=""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=""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=""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=""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=""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=""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=""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=""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=""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=""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=""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=""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=""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=""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=""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=""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=""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=""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=""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=""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=""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=""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=""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=""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=""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=""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=""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=""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=""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=""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=""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=""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=""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=""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=""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=""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=""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=""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=""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=""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=""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=""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=""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=""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=""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=""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=""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=""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=""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=""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=""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=""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=""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=""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=""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=""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=""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=""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=""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=""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=""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=""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=""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=""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=""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=""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=""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=""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=""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=""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=""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=""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=""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=""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=""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=""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=""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=""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=""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=""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=""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=""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=""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=""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=""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=""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=""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=""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=""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=""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=""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=""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=""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=""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=""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=""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=""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=""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=""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=""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=""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=""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=""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=""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=""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=""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=""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=""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=""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=""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=""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=""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=""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=""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=""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=""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=""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=""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=""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=""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=""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=""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=""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=""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=""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=""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=""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=""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=""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=""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=""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=""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=""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=""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=""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=""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=""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=""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=""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=""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=""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=""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=""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=""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=""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=""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=""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=""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=""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=""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=""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=""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=""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=""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=""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=""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=""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=""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=""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=""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=""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=""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=""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=""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=""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=""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=""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=""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=""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=""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=""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=""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=""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=""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=""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=""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=""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=""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=""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=""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=""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=""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=""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=""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=""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=""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=""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=""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=""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=""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=""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=""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=""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=""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=""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=""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=""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=""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=""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=""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=""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=""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=""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=""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=""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=""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=""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=""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=""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=""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=""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=""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=""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=""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=""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=""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=""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=""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=""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=""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=""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=""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=""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=""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=""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=""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=""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=""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=""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=""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=""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=""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=""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=""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=""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=""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=""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=""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=""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=""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=""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=""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=""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=""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=""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=""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=""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=""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=""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=""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=""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=""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=""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=""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=""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=""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=""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=""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=""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=""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=""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=""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=""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=""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=""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=""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=""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=""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=""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=""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=""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=""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=""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=""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=""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=""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=""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=""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=""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=""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=""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=""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=""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=""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=""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=""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=""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=""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=""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=""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=""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=""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=""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=""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=""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=""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=""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=""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=""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=""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=""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=""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=""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=""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=""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=""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=""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=""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=""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=""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=""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=""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=""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=""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=""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=""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=""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=""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=""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=""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=""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=""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=""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=""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=""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=""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=""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=""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=""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=""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=""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=""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=""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=""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=""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=""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=""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=""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=""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=""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=""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=""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=""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=""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=""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=""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=""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=""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=""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=""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=""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=""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=""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=""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=""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=""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=""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=""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=""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=""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=""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=""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=""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=""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=""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=""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=""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=""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=""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=""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=""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=""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=""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=""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=""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=""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=""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=""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=""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=""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=""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=""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=""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=""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=""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=""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=""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=""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=""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=""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=""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=""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=""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=""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=""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=""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=""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=""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=""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=""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=""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=""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=""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=""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=""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=""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=""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=""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=""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=""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=""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=""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=""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=""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=""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=""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=""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=""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=""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=""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=""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=""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=""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=""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=""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=""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=""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=""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=""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=""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=""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=""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=""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=""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=""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=""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=""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=""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=""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=""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=""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=""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=""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=""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=""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=""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=""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=""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=""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=""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=""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=""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=""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=""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=""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=""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=""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=""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=""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=""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=""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=""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=""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=""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=""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=""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=""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=""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=""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=""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=""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=""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=""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=""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=""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=""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=""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=""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=""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=""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=""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=""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=""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=""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=""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=""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=""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=""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=""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=""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=""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=""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=""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=""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=""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=""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=""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=""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=""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=""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=""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=""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=""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=""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=""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=""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=""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=""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=""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=""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=""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=""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=""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=""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=""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=""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=""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=""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=""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=""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=""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=""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=""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=""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=""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=""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=""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=""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=""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=""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=""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=""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=""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=""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=""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=""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=""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=""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=""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=""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=""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=""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=""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=""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=""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=""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=""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=""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=""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=""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=""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=""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=""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=""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=""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=""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=""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=""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=""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=""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=""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=""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=""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=""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=""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=""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=""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=""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=""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=""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=""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=""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=""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=""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=""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=""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=""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=""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=""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=""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=""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=""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=""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=""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=""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=""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=""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=""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=""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=""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=""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=""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=""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=""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=""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=""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=""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=""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=""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=""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=""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=""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=""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=""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=""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=""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=""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=""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=""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=""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=""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=""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=""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=""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=""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=""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=""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=""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=""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=""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=""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=""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=""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=""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=""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=""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=""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=""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=""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=""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=""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=""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=""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=""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=""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=""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=""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=""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=""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=""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=""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=""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=""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=""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=""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=""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=""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=""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=""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=""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=""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=""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=""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=""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=""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=""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=""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=""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=""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=""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=""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=""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=""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=""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=""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=""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=""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=""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=""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=""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=""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=""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=""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=""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=""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=""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=""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=""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=""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=""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=""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=""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=""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=""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=""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=""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=""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=""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=""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=""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=""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=""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=""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=""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=""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=""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=""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=""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=""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=""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=""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=""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=""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=""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=""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=""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=""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=""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=""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=""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=""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=""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=""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=""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=""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=""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=""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=""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=""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=""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=""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=""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=""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=""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=""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=""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=""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=""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=""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=""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=""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=""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=""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=""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=""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=""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=""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=""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=""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=""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=""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=""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=""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=""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=""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=""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=""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=""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=""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=""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=""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=""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=""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sk-SK"/>
              <a:t>Kliknite sem a upravte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=""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=""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=""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=""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=""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=""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=""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=""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=""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=""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=""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=""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=""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=""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=""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=""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=""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=""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=""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=""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=""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=""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=""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=""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=""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=""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=""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=""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=""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=""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=""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=""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=""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=""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=""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=""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=""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=""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=""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=""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=""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=""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=""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=""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=""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=""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=""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=""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=""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=""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=""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=""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=""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=""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=""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=""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=""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=""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=""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=""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=""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=""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=""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=""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=""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=""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=""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=""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=""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=""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=""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=""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=""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=""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=""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=""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=""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=""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=""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=""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=""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=""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=""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=""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=""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=""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=""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=""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=""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=""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=""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=""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=""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=""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=""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=""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=""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=""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=""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=""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=""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=""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=""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=""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=""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=""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=""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=""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=""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=""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=""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=""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=""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=""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=""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=""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=""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=""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=""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=""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=""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=""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=""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=""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=""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=""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=""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=""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=""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=""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=""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=""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=""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=""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=""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=""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=""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=""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Kliknutím upravte štýl predlohy nadpisu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sk-SK"/>
              <a:t>Kliknite sem a upravte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sk-SK"/>
              <a:t>Kliknite sem a upravte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popis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sk-SK"/>
              <a:t>Kliknutím upravte štýl predlohy nadpisu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sk-SK"/>
              <a:t>Kliknite sem a upravte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sk-SK"/>
              <a:t>Kliknite sem a upravte štýly predlohy textu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=""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=""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=""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=""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=""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=""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=""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=""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=""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=""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=""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=""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=""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=""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=""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=""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=""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=""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=""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=""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=""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=""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=""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=""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=""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=""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=""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=""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=""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=""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=""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=""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=""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=""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=""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=""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=""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=""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=""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=""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=""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=""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=""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=""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=""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=""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=""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=""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=""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=""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=""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=""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=""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=""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=""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=""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=""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=""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=""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=""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=""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=""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=""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=""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=""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=""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=""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=""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=""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=""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=""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=""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=""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=""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=""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=""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=""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=""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=""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=""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=""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=""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=""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=""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=""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=""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=""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=""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=""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=""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=""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=""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=""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=""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=""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=""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=""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=""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=""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=""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=""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=""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=""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=""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=""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=""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=""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=""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=""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=""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=""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=""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=""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=""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=""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=""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=""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=""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=""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=""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=""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=""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=""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=""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=""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=""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=""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=""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=""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=""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=""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=""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=""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=""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=""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=""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=""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=""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=""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=""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=""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=""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=""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=""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=""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=""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=""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=""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=""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=""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=""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=""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=""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=""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=""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=""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=""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=""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=""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=""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=""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=""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=""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=""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=""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=""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=""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=""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=""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=""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=""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=""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=""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=""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=""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=""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=""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=""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=""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=""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=""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=""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=""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=""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=""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=""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=""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=""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=""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=""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=""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=""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=""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=""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=""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=""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=""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=""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=""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=""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=""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=""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=""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=""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=""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=""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=""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=""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=""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=""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=""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=""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=""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=""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=""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=""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=""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=""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=""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=""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=""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=""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=""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=""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=""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=""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=""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=""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=""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=""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=""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=""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=""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=""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=""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=""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=""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=""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=""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=""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=""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=""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=""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=""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=""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=""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=""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=""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=""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=""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=""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=""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=""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=""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=""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=""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=""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=""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=""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=""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=""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=""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=""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=""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=""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=""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=""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=""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=""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=""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=""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=""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=""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=""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=""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=""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=""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=""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=""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=""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=""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=""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=""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=""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=""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=""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=""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=""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=""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=""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=""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=""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=""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=""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=""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=""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=""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=""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=""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=""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=""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=""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=""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=""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=""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=""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=""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=""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=""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=""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=""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=""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=""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=""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=""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=""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=""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=""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=""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=""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=""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=""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=""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=""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=""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=""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=""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=""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=""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=""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=""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=""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=""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=""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=""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=""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=""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=""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=""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=""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=""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=""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=""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=""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=""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=""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=""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=""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=""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=""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=""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=""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=""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=""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=""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=""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=""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=""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=""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=""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=""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=""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=""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=""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=""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=""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=""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=""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=""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=""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=""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=""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=""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=""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=""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=""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=""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=""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=""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=""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=""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=""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=""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=""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=""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=""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=""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=""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=""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=""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=""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=""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=""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=""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=""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=""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=""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=""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=""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=""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=""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=""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=""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=""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=""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=""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=""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=""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=""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=""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=""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=""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=""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=""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=""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=""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=""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=""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=""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=""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=""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=""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=""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=""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=""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=""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=""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=""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=""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=""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=""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=""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=""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=""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=""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=""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=""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=""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=""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=""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=""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=""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=""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=""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=""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=""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=""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=""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=""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=""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=""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=""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=""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=""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=""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=""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=""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=""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=""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=""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=""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=""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=""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=""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=""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=""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=""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=""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=""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=""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=""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=""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=""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=""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=""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=""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=""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=""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=""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=""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=""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=""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=""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=""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=""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=""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=""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=""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=""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=""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=""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=""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=""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=""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=""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=""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=""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=""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=""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=""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=""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=""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=""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=""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=""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=""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=""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=""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=""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=""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=""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=""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=""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=""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=""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=""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=""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=""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=""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=""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=""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=""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=""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=""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=""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=""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=""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=""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=""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=""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=""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=""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=""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=""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=""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=""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=""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=""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=""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=""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=""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=""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=""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=""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=""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=""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=""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=""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=""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=""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=""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=""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=""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=""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=""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=""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=""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=""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=""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=""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=""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=""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=""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=""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=""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=""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=""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=""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=""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=""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=""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=""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=""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=""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=""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=""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=""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=""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=""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=""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=""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=""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=""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=""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=""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=""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=""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=""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=""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=""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=""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=""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=""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=""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=""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=""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=""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=""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=""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=""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=""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=""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=""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=""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=""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=""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=""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=""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=""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=""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=""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=""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=""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=""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=""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=""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=""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=""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=""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=""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=""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=""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=""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=""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=""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=""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=""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=""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=""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=""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=""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=""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=""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=""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=""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=""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=""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=""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=""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=""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=""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=""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=""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=""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=""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=""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=""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=""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=""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=""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=""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=""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=""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=""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=""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=""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=""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=""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=""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=""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=""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=""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=""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=""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=""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=""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=""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=""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=""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=""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=""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=""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=""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=""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=""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=""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=""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=""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=""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=""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=""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=""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=""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=""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=""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=""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=""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=""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=""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=""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=""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=""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=""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=""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=""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=""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=""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=""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=""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=""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=""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=""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=""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=""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=""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=""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=""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=""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=""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=""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=""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=""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=""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=""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=""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=""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=""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=""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=""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=""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=""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=""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=""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=""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=""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=""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=""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=""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=""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=""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=""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=""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=""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=""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=""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=""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=""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=""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=""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=""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=""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=""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=""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=""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=""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=""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=""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=""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=""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=""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=""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=""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=""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=""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=""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=""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=""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=""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=""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=""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=""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=""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=""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=""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=""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=""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=""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=""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=""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=""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=""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=""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=""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=""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=""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=""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=""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=""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=""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=""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=""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=""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=""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=""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=""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=""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=""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=""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=""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=""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=""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=""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=""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=""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=""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=""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=""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=""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=""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=""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=""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=""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=""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=""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=""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=""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=""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=""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=""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=""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=""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=""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=""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=""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=""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=""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=""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=""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=""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=""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=""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=""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=""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=""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=""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=""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=""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=""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=""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=""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=""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=""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=""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=""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=""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=""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=""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=""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=""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=""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=""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=""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=""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=""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=""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=""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=""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=""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=""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=""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=""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=""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=""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=""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=""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=""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=""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=""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=""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=""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=""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=""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=""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=""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=""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=""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=""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=""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=""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=""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=""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=""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=""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=""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=""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=""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=""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=""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=""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=""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=""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=""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=""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=""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=""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=""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=""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=""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=""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=""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=""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=""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=""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=""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=""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=""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=""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=""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=""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=""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=""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=""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=""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=""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=""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=""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=""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=""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=""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=""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=""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=""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=""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=""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=""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=""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=""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=""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=""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=""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=""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=""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=""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=""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=""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=""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=""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=""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=""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=""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=""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=""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=""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=""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=""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=""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=""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=""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=""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=""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=""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=""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=""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=""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=""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=""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=""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=""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=""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=""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=""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=""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=""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=""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=""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=""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=""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=""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=""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=""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=""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=""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=""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=""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=""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=""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=""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=""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=""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=""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=""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=""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=""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=""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=""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=""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=""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=""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=""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=""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=""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=""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=""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=""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=""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=""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=""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=""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=""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=""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=""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=""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=""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=""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=""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=""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=""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=""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=""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=""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=""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=""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=""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=""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=""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=""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=""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=""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=""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=""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=""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=""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=""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=""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=""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=""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=""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=""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=""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=""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=""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=""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=""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=""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=""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sk-SK"/>
              <a:t>Kliknutím upravte štýl predlohy nadpisu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=""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=""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=""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=""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=""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=""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=""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sk-SK"/>
              <a:t>Kliknutím upravte štýl predlohy nadpisu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sk-SK"/>
              <a:t>Kliknite sem a upravte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=""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pPr algn="ctr"/>
            <a:r>
              <a:rPr lang="en-US" dirty="0"/>
              <a:t>P</a:t>
            </a:r>
            <a:r>
              <a:rPr lang="sk-SK" dirty="0"/>
              <a:t>odporné opatrenia</a:t>
            </a:r>
            <a:endParaRPr lang="en-US" dirty="0"/>
          </a:p>
        </p:txBody>
      </p:sp>
      <p:sp>
        <p:nvSpPr>
          <p:cNvPr id="20" name="Subtitle 2">
            <a:extLst>
              <a:ext uri="{FF2B5EF4-FFF2-40B4-BE49-F238E27FC236}">
                <a16:creationId xmlns=""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/>
          <a:lstStyle/>
          <a:p>
            <a:r>
              <a:rPr lang="sk-SK" dirty="0"/>
              <a:t>Alena Mocná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="" xmlns:a16="http://schemas.microsoft.com/office/drawing/2014/main" id="{4C10D718-3EB7-23EF-BF9F-65800E2C8E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sk-SK" dirty="0"/>
              <a:t>ČO sú podporné opatrenia</a:t>
            </a:r>
            <a:endParaRPr lang="en-US" dirty="0"/>
          </a:p>
        </p:txBody>
      </p:sp>
      <p:sp>
        <p:nvSpPr>
          <p:cNvPr id="4" name="Zástupný text 3">
            <a:extLst>
              <a:ext uri="{FF2B5EF4-FFF2-40B4-BE49-F238E27FC236}">
                <a16:creationId xmlns="" xmlns:a16="http://schemas.microsoft.com/office/drawing/2014/main" id="{7411C6BA-25C0-0C77-973C-A57CB69026B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15158" y="2103120"/>
            <a:ext cx="5669280" cy="1307910"/>
          </a:xfrm>
        </p:spPr>
        <p:txBody>
          <a:bodyPr>
            <a:normAutofit/>
          </a:bodyPr>
          <a:lstStyle/>
          <a:p>
            <a:pPr algn="just"/>
            <a:r>
              <a:rPr lang="sk-SK" sz="1600" dirty="0"/>
              <a:t>Od 1.9.2023 je v platnosti </a:t>
            </a:r>
            <a:r>
              <a:rPr lang="sk-SK" sz="1600" b="1" dirty="0"/>
              <a:t>nový systém podporných opatrení, </a:t>
            </a:r>
            <a:r>
              <a:rPr lang="sk-SK" sz="1600" dirty="0"/>
              <a:t>ktorý poskytuje podporu vo výchove a vzdelávaní </a:t>
            </a:r>
            <a:r>
              <a:rPr lang="sk-SK" sz="1600" b="1" dirty="0"/>
              <a:t>každému žiakovi s akýmikoľvek </a:t>
            </a:r>
            <a:r>
              <a:rPr lang="sk-SK" sz="1600" b="1" dirty="0" smtClean="0"/>
              <a:t>prekážkami.</a:t>
            </a:r>
            <a:endParaRPr lang="en-US" sz="1600" dirty="0"/>
          </a:p>
        </p:txBody>
      </p:sp>
      <p:sp>
        <p:nvSpPr>
          <p:cNvPr id="6" name="Zástupný text 5">
            <a:extLst>
              <a:ext uri="{FF2B5EF4-FFF2-40B4-BE49-F238E27FC236}">
                <a16:creationId xmlns="" xmlns:a16="http://schemas.microsoft.com/office/drawing/2014/main" id="{D1A0EB2D-C00B-AB35-F458-2E0C73568A0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>
            <a:noAutofit/>
          </a:bodyPr>
          <a:lstStyle/>
          <a:p>
            <a:pPr algn="just"/>
            <a:r>
              <a:rPr lang="sk-SK" sz="1600" dirty="0"/>
              <a:t>Podporné opatrenia môžu mať dočasný alebo trvalý charakter.</a:t>
            </a:r>
            <a:endParaRPr lang="en-US" sz="1600" dirty="0"/>
          </a:p>
        </p:txBody>
      </p:sp>
      <p:sp>
        <p:nvSpPr>
          <p:cNvPr id="8" name="Zástupný text 7">
            <a:extLst>
              <a:ext uri="{FF2B5EF4-FFF2-40B4-BE49-F238E27FC236}">
                <a16:creationId xmlns="" xmlns:a16="http://schemas.microsoft.com/office/drawing/2014/main" id="{F1206271-8104-0E5E-E794-E622C8D879D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24437" y="4270248"/>
            <a:ext cx="5669280" cy="879094"/>
          </a:xfrm>
        </p:spPr>
        <p:txBody>
          <a:bodyPr>
            <a:normAutofit/>
          </a:bodyPr>
          <a:lstStyle/>
          <a:p>
            <a:pPr algn="just"/>
            <a:r>
              <a:rPr lang="sk-SK" sz="1600" dirty="0"/>
              <a:t>Môžu odzrkadľovať zdravotný stav, životné či iné podmienky, v ktorých sa žiak nachádza.</a:t>
            </a:r>
            <a:endParaRPr lang="en-US" sz="1600" dirty="0"/>
          </a:p>
        </p:txBody>
      </p:sp>
      <p:sp>
        <p:nvSpPr>
          <p:cNvPr id="10" name="Zástupný text 9">
            <a:extLst>
              <a:ext uri="{FF2B5EF4-FFF2-40B4-BE49-F238E27FC236}">
                <a16:creationId xmlns="" xmlns:a16="http://schemas.microsoft.com/office/drawing/2014/main" id="{283C95EE-C40C-8272-9A67-05D7B7A1B83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>
            <a:normAutofit/>
          </a:bodyPr>
          <a:lstStyle/>
          <a:p>
            <a:pPr algn="just"/>
            <a:r>
              <a:rPr lang="sk-SK" sz="1600" dirty="0"/>
              <a:t>Katalóg podporných opatrení bude zverejnený na webovej stránke školy v DOKUMENTOCH.</a:t>
            </a:r>
            <a:endParaRPr lang="en-US" sz="1600" dirty="0"/>
          </a:p>
        </p:txBody>
      </p:sp>
      <p:sp>
        <p:nvSpPr>
          <p:cNvPr id="13" name="Zástupný objekt pre číslo snímky 12">
            <a:extLst>
              <a:ext uri="{FF2B5EF4-FFF2-40B4-BE49-F238E27FC236}">
                <a16:creationId xmlns="" xmlns:a16="http://schemas.microsoft.com/office/drawing/2014/main" id="{35A105DE-A165-79AF-6DBF-0A83196596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28256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="" xmlns:a16="http://schemas.microsoft.com/office/drawing/2014/main" id="{81D6CCC7-C8E6-CFC1-8EAF-BDC227431F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dirty="0"/>
              <a:t>KTO DÁVA VYJADRENIE NA POSKYTNUTIE PODPORNÉHO OPATRENIA</a:t>
            </a: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4" name="Zástupný objekt pre číslo snímky 3">
            <a:extLst>
              <a:ext uri="{FF2B5EF4-FFF2-40B4-BE49-F238E27FC236}">
                <a16:creationId xmlns="" xmlns:a16="http://schemas.microsoft.com/office/drawing/2014/main" id="{2E6248CB-2AF2-2937-179D-7AFD4E7BCF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3</a:t>
            </a:fld>
            <a:endParaRPr lang="en-ZA" dirty="0"/>
          </a:p>
        </p:txBody>
      </p:sp>
      <p:sp>
        <p:nvSpPr>
          <p:cNvPr id="5" name="Zástupný text 4">
            <a:extLst>
              <a:ext uri="{FF2B5EF4-FFF2-40B4-BE49-F238E27FC236}">
                <a16:creationId xmlns="" xmlns:a16="http://schemas.microsoft.com/office/drawing/2014/main" id="{CF7FAD1B-39F8-D8D0-5293-CEC40D45696D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Zástupný text 5">
            <a:extLst>
              <a:ext uri="{FF2B5EF4-FFF2-40B4-BE49-F238E27FC236}">
                <a16:creationId xmlns="" xmlns:a16="http://schemas.microsoft.com/office/drawing/2014/main" id="{DB94A4DA-C453-E562-51D0-5E3B65BA6D6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Zástupný text 6">
            <a:extLst>
              <a:ext uri="{FF2B5EF4-FFF2-40B4-BE49-F238E27FC236}">
                <a16:creationId xmlns="" xmlns:a16="http://schemas.microsoft.com/office/drawing/2014/main" id="{25F1F6FD-E402-F88F-1943-53A59536C31E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Zástupný text 9">
            <a:extLst>
              <a:ext uri="{FF2B5EF4-FFF2-40B4-BE49-F238E27FC236}">
                <a16:creationId xmlns="" xmlns:a16="http://schemas.microsoft.com/office/drawing/2014/main" id="{C9A07896-793A-EADA-E3FE-D8D1DCA89860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1903095" y="3511296"/>
            <a:ext cx="2286000" cy="1060704"/>
          </a:xfrm>
        </p:spPr>
        <p:txBody>
          <a:bodyPr/>
          <a:lstStyle/>
          <a:p>
            <a:r>
              <a:rPr lang="sk-SK" dirty="0"/>
              <a:t>Učiteľ, špeciálny pedagóg, školský psychológ</a:t>
            </a:r>
            <a:endParaRPr lang="en-US" dirty="0"/>
          </a:p>
        </p:txBody>
      </p:sp>
      <p:sp>
        <p:nvSpPr>
          <p:cNvPr id="12" name="Zástupný text 11">
            <a:extLst>
              <a:ext uri="{FF2B5EF4-FFF2-40B4-BE49-F238E27FC236}">
                <a16:creationId xmlns="" xmlns:a16="http://schemas.microsoft.com/office/drawing/2014/main" id="{3C58EFB0-3561-C0E3-ED8C-E652C5A5B6DE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4964559" y="3281819"/>
            <a:ext cx="2286000" cy="960997"/>
          </a:xfrm>
        </p:spPr>
        <p:txBody>
          <a:bodyPr/>
          <a:lstStyle/>
          <a:p>
            <a:r>
              <a:rPr lang="sk-SK" dirty="0"/>
              <a:t>Zariadenia poradenstva a prevencie v rámci odbornej činnosti</a:t>
            </a:r>
            <a:endParaRPr lang="en-US" dirty="0"/>
          </a:p>
        </p:txBody>
      </p:sp>
      <p:sp>
        <p:nvSpPr>
          <p:cNvPr id="13" name="Zástupný text 12">
            <a:extLst>
              <a:ext uri="{FF2B5EF4-FFF2-40B4-BE49-F238E27FC236}">
                <a16:creationId xmlns="" xmlns:a16="http://schemas.microsoft.com/office/drawing/2014/main" id="{8A6DFC3A-5171-58B3-CD86-BDE5272D737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/>
        <p:txBody>
          <a:bodyPr/>
          <a:lstStyle/>
          <a:p>
            <a:r>
              <a:rPr lang="sk-SK" dirty="0"/>
              <a:t>PO ku ktorým sa nevyžaduje vyjadrenie riaditeľa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866481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objekt pre číslo snímky 5">
            <a:extLst>
              <a:ext uri="{FF2B5EF4-FFF2-40B4-BE49-F238E27FC236}">
                <a16:creationId xmlns="" xmlns:a16="http://schemas.microsoft.com/office/drawing/2014/main" id="{8254EE4A-4604-E8FF-CBF6-56B231C93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</a:t>
            </a:fld>
            <a:endParaRPr lang="en-US" dirty="0"/>
          </a:p>
        </p:txBody>
      </p:sp>
      <p:pic>
        <p:nvPicPr>
          <p:cNvPr id="10" name="Obrázok 9" descr="Obrázok, na ktorom je text, snímka obrazovky, osoba, ošatenie&#10;&#10;Automaticky generovaný popis">
            <a:extLst>
              <a:ext uri="{FF2B5EF4-FFF2-40B4-BE49-F238E27FC236}">
                <a16:creationId xmlns="" xmlns:a16="http://schemas.microsoft.com/office/drawing/2014/main" id="{77A8B06F-CFC4-5648-7B38-CB724A25F9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87472" y="0"/>
            <a:ext cx="941705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115146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objekt pre číslo snímky 5">
            <a:extLst>
              <a:ext uri="{FF2B5EF4-FFF2-40B4-BE49-F238E27FC236}">
                <a16:creationId xmlns="" xmlns:a16="http://schemas.microsoft.com/office/drawing/2014/main" id="{8254EE4A-4604-E8FF-CBF6-56B231C93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5</a:t>
            </a:fld>
            <a:endParaRPr lang="en-US" dirty="0"/>
          </a:p>
        </p:txBody>
      </p:sp>
      <p:pic>
        <p:nvPicPr>
          <p:cNvPr id="3" name="Obrázok 2" descr="Obrázok, na ktorom je text, snímka obrazovky, osoba, ošatenie&#10;&#10;Automaticky generovaný popis">
            <a:extLst>
              <a:ext uri="{FF2B5EF4-FFF2-40B4-BE49-F238E27FC236}">
                <a16:creationId xmlns="" xmlns:a16="http://schemas.microsoft.com/office/drawing/2014/main" id="{6CDF30AD-6DEF-C384-7EF3-FDAF621F8DE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00395" y="0"/>
            <a:ext cx="959120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496899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objekt pre číslo snímky 5">
            <a:extLst>
              <a:ext uri="{FF2B5EF4-FFF2-40B4-BE49-F238E27FC236}">
                <a16:creationId xmlns="" xmlns:a16="http://schemas.microsoft.com/office/drawing/2014/main" id="{8254EE4A-4604-E8FF-CBF6-56B231C93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6</a:t>
            </a:fld>
            <a:endParaRPr lang="en-US" dirty="0"/>
          </a:p>
        </p:txBody>
      </p:sp>
      <p:pic>
        <p:nvPicPr>
          <p:cNvPr id="3" name="Obrázok 2" descr="Obrázok, na ktorom je text, snímka obrazovky, osoba&#10;&#10;Automaticky generovaný popis">
            <a:extLst>
              <a:ext uri="{FF2B5EF4-FFF2-40B4-BE49-F238E27FC236}">
                <a16:creationId xmlns="" xmlns:a16="http://schemas.microsoft.com/office/drawing/2014/main" id="{903C75C1-8080-1489-CF51-0CB87A0FA8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1100" y="0"/>
            <a:ext cx="95698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747729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=""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pPr algn="ctr"/>
            <a:r>
              <a:rPr lang="sk-SK" dirty="0"/>
              <a:t>Ďakujem za Pozornosť</a:t>
            </a:r>
            <a:endParaRPr lang="en-US" dirty="0"/>
          </a:p>
        </p:txBody>
      </p:sp>
      <p:sp>
        <p:nvSpPr>
          <p:cNvPr id="37" name="Text Placeholder 36">
            <a:extLst>
              <a:ext uri="{FF2B5EF4-FFF2-40B4-BE49-F238E27FC236}">
                <a16:creationId xmlns=""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505201" cy="1798639"/>
          </a:xfrm>
        </p:spPr>
        <p:txBody>
          <a:bodyPr/>
          <a:lstStyle/>
          <a:p>
            <a:r>
              <a:rPr lang="sk-SK" dirty="0"/>
              <a:t>Príjemné rokovanie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theme/theme1.xml><?xml version="1.0" encoding="utf-8"?>
<a:theme xmlns:a="http://schemas.openxmlformats.org/drawingml/2006/main" name="Motív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" id="{91065DBE-5BFE-48A8-88E3-00BE4E05E4F1}" vid="{764D0EE5-1C2F-4307-AB39-AA19F2A6973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  <Background xmlns="71af3243-3dd4-4a8d-8c0d-dd76da1f02a5">false</Background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8" ma:contentTypeDescription="Create a new document." ma:contentTypeScope="" ma:versionID="60f5a4f2d2b0abadcf532d48ebf9cb71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7dd78129e6a1811f84807ad11c65153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  <xsd:element ref="ns2:MediaServiceObjectDetectorVersions" minOccurs="0"/>
                <xsd:element ref="ns2:MediaServiceSystem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  <xsd:element name="MediaServiceObjectDetectorVersions" ma:index="3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32" nillable="true" ma:displayName="MediaServiceSystemTags" ma:hidden="true" ma:internalName="MediaServiceSystem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F64B861-6024-48D7-A751-9C7ADB614CF2}">
  <ds:schemaRefs>
    <ds:schemaRef ds:uri="http://schemas.microsoft.com/sharepoint/v3"/>
    <ds:schemaRef ds:uri="230e9df3-be65-4c73-a93b-d1236ebd677e"/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purl.org/dc/dcmitype/"/>
    <ds:schemaRef ds:uri="http://schemas.microsoft.com/office/infopath/2007/PartnerControls"/>
    <ds:schemaRef ds:uri="http://purl.org/dc/elements/1.1/"/>
    <ds:schemaRef ds:uri="http://schemas.microsoft.com/office/2006/metadata/properties"/>
    <ds:schemaRef ds:uri="16c05727-aa75-4e4a-9b5f-8a80a1165891"/>
    <ds:schemaRef ds:uri="71af3243-3dd4-4a8d-8c0d-dd76da1f02a5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799972D5-0616-492C-93CD-BB1ADFB67788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01299F1D-9457-4AA5-87D1-B9A9C19F301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{C961BCB1-3F35-4E04-9C46-20253E2B6B1A}tf16411248_win32</Template>
  <TotalTime>191</TotalTime>
  <Words>109</Words>
  <Application>Microsoft Office PowerPoint</Application>
  <PresentationFormat>Širokouhlá</PresentationFormat>
  <Paragraphs>19</Paragraphs>
  <Slides>7</Slides>
  <Notes>0</Notes>
  <HiddenSlides>0</HiddenSlides>
  <MMClips>0</MMClips>
  <ScaleCrop>false</ScaleCrop>
  <HeadingPairs>
    <vt:vector size="6" baseType="variant">
      <vt:variant>
        <vt:lpstr>Použité písma</vt:lpstr>
      </vt:variant>
      <vt:variant>
        <vt:i4>4</vt:i4>
      </vt:variant>
      <vt:variant>
        <vt:lpstr>Motív</vt:lpstr>
      </vt:variant>
      <vt:variant>
        <vt:i4>1</vt:i4>
      </vt:variant>
      <vt:variant>
        <vt:lpstr>Nadpisy snímok</vt:lpstr>
      </vt:variant>
      <vt:variant>
        <vt:i4>7</vt:i4>
      </vt:variant>
    </vt:vector>
  </HeadingPairs>
  <TitlesOfParts>
    <vt:vector size="12" baseType="lpstr">
      <vt:lpstr>Arial</vt:lpstr>
      <vt:lpstr>Avenir Next LT Pro Light</vt:lpstr>
      <vt:lpstr>Calibri</vt:lpstr>
      <vt:lpstr>Posterama</vt:lpstr>
      <vt:lpstr>Motív Office</vt:lpstr>
      <vt:lpstr>Podporné opatrenia</vt:lpstr>
      <vt:lpstr>ČO sú podporné opatrenia</vt:lpstr>
      <vt:lpstr>KTO DÁVA VYJADRENIE NA POSKYTNUTIE PODPORNÉHO OPATRENIA </vt:lpstr>
      <vt:lpstr>Prezentácia programu PowerPoint</vt:lpstr>
      <vt:lpstr>Prezentácia programu PowerPoint</vt:lpstr>
      <vt:lpstr>Prezentácia programu PowerPoint</vt:lpstr>
      <vt:lpstr>Ďakujem za Pozornosť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Podporné opatrenia</dc:title>
  <dc:creator>Alena Mocná</dc:creator>
  <cp:lastModifiedBy>ucitel</cp:lastModifiedBy>
  <cp:revision>5</cp:revision>
  <dcterms:created xsi:type="dcterms:W3CDTF">2023-11-15T09:23:56Z</dcterms:created>
  <dcterms:modified xsi:type="dcterms:W3CDTF">2023-11-16T05:20:07Z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ediaServiceImageTags">
    <vt:lpwstr/>
  </property>
</Properties>
</file>