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E03DB-4E03-B1D1-FE09-699F60E4B087}" v="1552" dt="2024-02-11T10:31:42.079"/>
    <p1510:client id="{AA2192FB-A37E-0293-2115-74945FC6F798}" v="805" dt="2024-02-11T10:23:13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6/11/relationships/changesInfo" Target="changesInfos/changesInfo1.xml"/><Relationship Id="rId1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osz Zawadzki" userId="S::bartek.zawadzki@uczen.eduwarszawa.pl::b4d92cf9-d222-4fa1-81da-c533c4e34934" providerId="AD" clId="Web-{092E03DB-4E03-B1D1-FE09-699F60E4B087}"/>
    <pc:docChg chg="addSld modSld sldOrd">
      <pc:chgData name="Bartosz Zawadzki" userId="S::bartek.zawadzki@uczen.eduwarszawa.pl::b4d92cf9-d222-4fa1-81da-c533c4e34934" providerId="AD" clId="Web-{092E03DB-4E03-B1D1-FE09-699F60E4B087}" dt="2024-02-11T10:31:40.313" v="1267"/>
      <pc:docMkLst>
        <pc:docMk/>
      </pc:docMkLst>
      <pc:sldChg chg="modSp">
        <pc:chgData name="Bartosz Zawadzki" userId="S::bartek.zawadzki@uczen.eduwarszawa.pl::b4d92cf9-d222-4fa1-81da-c533c4e34934" providerId="AD" clId="Web-{092E03DB-4E03-B1D1-FE09-699F60E4B087}" dt="2024-02-11T10:02:41.303" v="769" actId="1076"/>
        <pc:sldMkLst>
          <pc:docMk/>
          <pc:sldMk cId="650317164" sldId="256"/>
        </pc:sldMkLst>
        <pc:spChg chg="mod">
          <ac:chgData name="Bartosz Zawadzki" userId="S::bartek.zawadzki@uczen.eduwarszawa.pl::b4d92cf9-d222-4fa1-81da-c533c4e34934" providerId="AD" clId="Web-{092E03DB-4E03-B1D1-FE09-699F60E4B087}" dt="2024-02-11T09:04:54.080" v="56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Bartosz Zawadzki" userId="S::bartek.zawadzki@uczen.eduwarszawa.pl::b4d92cf9-d222-4fa1-81da-c533c4e34934" providerId="AD" clId="Web-{092E03DB-4E03-B1D1-FE09-699F60E4B087}" dt="2024-02-11T10:02:41.303" v="769" actId="1076"/>
          <ac:spMkLst>
            <pc:docMk/>
            <pc:sldMk cId="650317164" sldId="256"/>
            <ac:spMk id="3" creationId="{00000000-0000-0000-0000-000000000000}"/>
          </ac:spMkLst>
        </pc:spChg>
      </pc:sldChg>
      <pc:sldChg chg="addSp modSp">
        <pc:chgData name="Bartosz Zawadzki" userId="S::bartek.zawadzki@uczen.eduwarszawa.pl::b4d92cf9-d222-4fa1-81da-c533c4e34934" providerId="AD" clId="Web-{092E03DB-4E03-B1D1-FE09-699F60E4B087}" dt="2024-02-11T10:31:23.031" v="1265" actId="20577"/>
        <pc:sldMkLst>
          <pc:docMk/>
          <pc:sldMk cId="3742452080" sldId="257"/>
        </pc:sldMkLst>
        <pc:spChg chg="mod">
          <ac:chgData name="Bartosz Zawadzki" userId="S::bartek.zawadzki@uczen.eduwarszawa.pl::b4d92cf9-d222-4fa1-81da-c533c4e34934" providerId="AD" clId="Web-{092E03DB-4E03-B1D1-FE09-699F60E4B087}" dt="2024-02-11T09:18:23.552" v="141" actId="14100"/>
          <ac:spMkLst>
            <pc:docMk/>
            <pc:sldMk cId="3742452080" sldId="257"/>
            <ac:spMk id="2" creationId="{7C67E46F-3365-9946-45C8-8FD0A502371B}"/>
          </ac:spMkLst>
        </pc:spChg>
        <pc:spChg chg="mod ord">
          <ac:chgData name="Bartosz Zawadzki" userId="S::bartek.zawadzki@uczen.eduwarszawa.pl::b4d92cf9-d222-4fa1-81da-c533c4e34934" providerId="AD" clId="Web-{092E03DB-4E03-B1D1-FE09-699F60E4B087}" dt="2024-02-11T10:31:23.031" v="1265" actId="20577"/>
          <ac:spMkLst>
            <pc:docMk/>
            <pc:sldMk cId="3742452080" sldId="257"/>
            <ac:spMk id="3" creationId="{77DEC18C-6F88-6D87-CCD3-6D313D59DD99}"/>
          </ac:spMkLst>
        </pc:spChg>
        <pc:picChg chg="add mod ord">
          <ac:chgData name="Bartosz Zawadzki" userId="S::bartek.zawadzki@uczen.eduwarszawa.pl::b4d92cf9-d222-4fa1-81da-c533c4e34934" providerId="AD" clId="Web-{092E03DB-4E03-B1D1-FE09-699F60E4B087}" dt="2024-02-11T09:18:16.708" v="140"/>
          <ac:picMkLst>
            <pc:docMk/>
            <pc:sldMk cId="3742452080" sldId="257"/>
            <ac:picMk id="4" creationId="{82A36A1D-CDAC-EA0C-4681-67C0D5AA606E}"/>
          </ac:picMkLst>
        </pc:picChg>
        <pc:picChg chg="add mod ord">
          <ac:chgData name="Bartosz Zawadzki" userId="S::bartek.zawadzki@uczen.eduwarszawa.pl::b4d92cf9-d222-4fa1-81da-c533c4e34934" providerId="AD" clId="Web-{092E03DB-4E03-B1D1-FE09-699F60E4B087}" dt="2024-02-11T09:18:16.708" v="140"/>
          <ac:picMkLst>
            <pc:docMk/>
            <pc:sldMk cId="3742452080" sldId="257"/>
            <ac:picMk id="5" creationId="{7056C1D4-7BBC-5A7C-2D41-76BD25A371F0}"/>
          </ac:picMkLst>
        </pc:picChg>
      </pc:sldChg>
      <pc:sldChg chg="modSp ord">
        <pc:chgData name="Bartosz Zawadzki" userId="S::bartek.zawadzki@uczen.eduwarszawa.pl::b4d92cf9-d222-4fa1-81da-c533c4e34934" providerId="AD" clId="Web-{092E03DB-4E03-B1D1-FE09-699F60E4B087}" dt="2024-02-11T10:14:22.616" v="1031" actId="20577"/>
        <pc:sldMkLst>
          <pc:docMk/>
          <pc:sldMk cId="1672817230" sldId="258"/>
        </pc:sldMkLst>
        <pc:spChg chg="mod">
          <ac:chgData name="Bartosz Zawadzki" userId="S::bartek.zawadzki@uczen.eduwarszawa.pl::b4d92cf9-d222-4fa1-81da-c533c4e34934" providerId="AD" clId="Web-{092E03DB-4E03-B1D1-FE09-699F60E4B087}" dt="2024-02-11T09:57:22.077" v="515" actId="20577"/>
          <ac:spMkLst>
            <pc:docMk/>
            <pc:sldMk cId="1672817230" sldId="258"/>
            <ac:spMk id="2" creationId="{6B87872F-8DB0-C68B-D2C5-02C428A2416B}"/>
          </ac:spMkLst>
        </pc:spChg>
        <pc:spChg chg="mod">
          <ac:chgData name="Bartosz Zawadzki" userId="S::bartek.zawadzki@uczen.eduwarszawa.pl::b4d92cf9-d222-4fa1-81da-c533c4e34934" providerId="AD" clId="Web-{092E03DB-4E03-B1D1-FE09-699F60E4B087}" dt="2024-02-11T10:14:22.616" v="1031" actId="20577"/>
          <ac:spMkLst>
            <pc:docMk/>
            <pc:sldMk cId="1672817230" sldId="258"/>
            <ac:spMk id="9" creationId="{C15808D3-0CA5-865E-7218-21EEB74F85DA}"/>
          </ac:spMkLst>
        </pc:spChg>
      </pc:sldChg>
      <pc:sldChg chg="addSp delSp modSp new mod ord setBg modClrScheme chgLayout">
        <pc:chgData name="Bartosz Zawadzki" userId="S::bartek.zawadzki@uczen.eduwarszawa.pl::b4d92cf9-d222-4fa1-81da-c533c4e34934" providerId="AD" clId="Web-{092E03DB-4E03-B1D1-FE09-699F60E4B087}" dt="2024-02-11T09:54:27.229" v="399"/>
        <pc:sldMkLst>
          <pc:docMk/>
          <pc:sldMk cId="3202467385" sldId="259"/>
        </pc:sldMkLst>
        <pc:spChg chg="mod ord">
          <ac:chgData name="Bartosz Zawadzki" userId="S::bartek.zawadzki@uczen.eduwarszawa.pl::b4d92cf9-d222-4fa1-81da-c533c4e34934" providerId="AD" clId="Web-{092E03DB-4E03-B1D1-FE09-699F60E4B087}" dt="2024-02-11T09:40:41.693" v="241" actId="1076"/>
          <ac:spMkLst>
            <pc:docMk/>
            <pc:sldMk cId="3202467385" sldId="259"/>
            <ac:spMk id="2" creationId="{46284F47-4FD1-FDCF-8532-159929BAF74C}"/>
          </ac:spMkLst>
        </pc:spChg>
        <pc:spChg chg="del">
          <ac:chgData name="Bartosz Zawadzki" userId="S::bartek.zawadzki@uczen.eduwarszawa.pl::b4d92cf9-d222-4fa1-81da-c533c4e34934" providerId="AD" clId="Web-{092E03DB-4E03-B1D1-FE09-699F60E4B087}" dt="2024-02-11T09:19:45.632" v="152"/>
          <ac:spMkLst>
            <pc:docMk/>
            <pc:sldMk cId="3202467385" sldId="259"/>
            <ac:spMk id="3" creationId="{E025F185-E336-1184-0DD0-681261D9EF06}"/>
          </ac:spMkLst>
        </pc:spChg>
        <pc:spChg chg="add mod ord">
          <ac:chgData name="Bartosz Zawadzki" userId="S::bartek.zawadzki@uczen.eduwarszawa.pl::b4d92cf9-d222-4fa1-81da-c533c4e34934" providerId="AD" clId="Web-{092E03DB-4E03-B1D1-FE09-699F60E4B087}" dt="2024-02-11T09:52:30.335" v="366" actId="20577"/>
          <ac:spMkLst>
            <pc:docMk/>
            <pc:sldMk cId="3202467385" sldId="259"/>
            <ac:spMk id="6" creationId="{1A580B9A-4D99-02DC-ECF5-E7A6F41E4ED1}"/>
          </ac:spMkLst>
        </pc:spChg>
        <pc:picChg chg="add mod ord">
          <ac:chgData name="Bartosz Zawadzki" userId="S::bartek.zawadzki@uczen.eduwarszawa.pl::b4d92cf9-d222-4fa1-81da-c533c4e34934" providerId="AD" clId="Web-{092E03DB-4E03-B1D1-FE09-699F60E4B087}" dt="2024-02-11T09:39:39.989" v="232" actId="1076"/>
          <ac:picMkLst>
            <pc:docMk/>
            <pc:sldMk cId="3202467385" sldId="259"/>
            <ac:picMk id="4" creationId="{084294C7-4E27-04A0-151C-020E2588FACD}"/>
          </ac:picMkLst>
        </pc:picChg>
        <pc:picChg chg="add mod">
          <ac:chgData name="Bartosz Zawadzki" userId="S::bartek.zawadzki@uczen.eduwarszawa.pl::b4d92cf9-d222-4fa1-81da-c533c4e34934" providerId="AD" clId="Web-{092E03DB-4E03-B1D1-FE09-699F60E4B087}" dt="2024-02-11T09:39:40.098" v="233" actId="1076"/>
          <ac:picMkLst>
            <pc:docMk/>
            <pc:sldMk cId="3202467385" sldId="259"/>
            <ac:picMk id="5" creationId="{10A762B8-A05E-B370-61AE-AF6A8446871D}"/>
          </ac:picMkLst>
        </pc:picChg>
      </pc:sldChg>
      <pc:sldChg chg="modSp ord">
        <pc:chgData name="Bartosz Zawadzki" userId="S::bartek.zawadzki@uczen.eduwarszawa.pl::b4d92cf9-d222-4fa1-81da-c533c4e34934" providerId="AD" clId="Web-{092E03DB-4E03-B1D1-FE09-699F60E4B087}" dt="2024-02-11T10:11:26.425" v="964" actId="20577"/>
        <pc:sldMkLst>
          <pc:docMk/>
          <pc:sldMk cId="411583344" sldId="260"/>
        </pc:sldMkLst>
        <pc:spChg chg="mod">
          <ac:chgData name="Bartosz Zawadzki" userId="S::bartek.zawadzki@uczen.eduwarszawa.pl::b4d92cf9-d222-4fa1-81da-c533c4e34934" providerId="AD" clId="Web-{092E03DB-4E03-B1D1-FE09-699F60E4B087}" dt="2024-02-11T10:11:26.425" v="964" actId="20577"/>
          <ac:spMkLst>
            <pc:docMk/>
            <pc:sldMk cId="411583344" sldId="260"/>
            <ac:spMk id="6" creationId="{E6B99515-4757-2CAA-81D5-E5CC25EC7BA6}"/>
          </ac:spMkLst>
        </pc:spChg>
      </pc:sldChg>
      <pc:sldChg chg="addSp delSp modSp">
        <pc:chgData name="Bartosz Zawadzki" userId="S::bartek.zawadzki@uczen.eduwarszawa.pl::b4d92cf9-d222-4fa1-81da-c533c4e34934" providerId="AD" clId="Web-{092E03DB-4E03-B1D1-FE09-699F60E4B087}" dt="2024-02-11T10:31:40.313" v="1267"/>
        <pc:sldMkLst>
          <pc:docMk/>
          <pc:sldMk cId="3946678733" sldId="261"/>
        </pc:sldMkLst>
        <pc:spChg chg="del mod">
          <ac:chgData name="Bartosz Zawadzki" userId="S::bartek.zawadzki@uczen.eduwarszawa.pl::b4d92cf9-d222-4fa1-81da-c533c4e34934" providerId="AD" clId="Web-{092E03DB-4E03-B1D1-FE09-699F60E4B087}" dt="2024-02-11T09:55:32.824" v="413"/>
          <ac:spMkLst>
            <pc:docMk/>
            <pc:sldMk cId="3946678733" sldId="261"/>
            <ac:spMk id="6" creationId="{8A6DD74E-FC24-C0C9-9E42-6B6C872F282D}"/>
          </ac:spMkLst>
        </pc:spChg>
        <pc:spChg chg="add del mod">
          <ac:chgData name="Bartosz Zawadzki" userId="S::bartek.zawadzki@uczen.eduwarszawa.pl::b4d92cf9-d222-4fa1-81da-c533c4e34934" providerId="AD" clId="Web-{092E03DB-4E03-B1D1-FE09-699F60E4B087}" dt="2024-02-11T10:03:47.398" v="795"/>
          <ac:spMkLst>
            <pc:docMk/>
            <pc:sldMk cId="3946678733" sldId="261"/>
            <ac:spMk id="8" creationId="{CDD77B05-85C2-F3BB-2191-996CA029D1A7}"/>
          </ac:spMkLst>
        </pc:spChg>
        <pc:graphicFrameChg chg="add mod ord modGraphic">
          <ac:chgData name="Bartosz Zawadzki" userId="S::bartek.zawadzki@uczen.eduwarszawa.pl::b4d92cf9-d222-4fa1-81da-c533c4e34934" providerId="AD" clId="Web-{092E03DB-4E03-B1D1-FE09-699F60E4B087}" dt="2024-02-11T10:31:40.313" v="1267"/>
          <ac:graphicFrameMkLst>
            <pc:docMk/>
            <pc:sldMk cId="3946678733" sldId="261"/>
            <ac:graphicFrameMk id="5" creationId="{B52D7658-B2A5-C9E0-CC19-EEB8D337EFC0}"/>
          </ac:graphicFrameMkLst>
        </pc:graphicFrameChg>
      </pc:sldChg>
      <pc:sldChg chg="addSp delSp modSp new mod setBg setClrOvrMap">
        <pc:chgData name="Bartosz Zawadzki" userId="S::bartek.zawadzki@uczen.eduwarszawa.pl::b4d92cf9-d222-4fa1-81da-c533c4e34934" providerId="AD" clId="Web-{092E03DB-4E03-B1D1-FE09-699F60E4B087}" dt="2024-02-11T10:27:06.838" v="1228" actId="14100"/>
        <pc:sldMkLst>
          <pc:docMk/>
          <pc:sldMk cId="1378147198" sldId="262"/>
        </pc:sldMkLst>
        <pc:spChg chg="mod">
          <ac:chgData name="Bartosz Zawadzki" userId="S::bartek.zawadzki@uczen.eduwarszawa.pl::b4d92cf9-d222-4fa1-81da-c533c4e34934" providerId="AD" clId="Web-{092E03DB-4E03-B1D1-FE09-699F60E4B087}" dt="2024-02-11T10:27:06.838" v="1228" actId="14100"/>
          <ac:spMkLst>
            <pc:docMk/>
            <pc:sldMk cId="1378147198" sldId="262"/>
            <ac:spMk id="2" creationId="{B6B92774-0C44-3AAC-6371-0011E721E238}"/>
          </ac:spMkLst>
        </pc:spChg>
        <pc:spChg chg="mod">
          <ac:chgData name="Bartosz Zawadzki" userId="S::bartek.zawadzki@uczen.eduwarszawa.pl::b4d92cf9-d222-4fa1-81da-c533c4e34934" providerId="AD" clId="Web-{092E03DB-4E03-B1D1-FE09-699F60E4B087}" dt="2024-02-11T10:26:47.603" v="1224" actId="1076"/>
          <ac:spMkLst>
            <pc:docMk/>
            <pc:sldMk cId="1378147198" sldId="262"/>
            <ac:spMk id="3" creationId="{21C1B49D-B8BF-053F-91E3-DB91877D9602}"/>
          </ac:spMkLst>
        </pc:spChg>
        <pc:spChg chg="add">
          <ac:chgData name="Bartosz Zawadzki" userId="S::bartek.zawadzki@uczen.eduwarszawa.pl::b4d92cf9-d222-4fa1-81da-c533c4e34934" providerId="AD" clId="Web-{092E03DB-4E03-B1D1-FE09-699F60E4B087}" dt="2024-02-11T10:26:16.743" v="1214"/>
          <ac:spMkLst>
            <pc:docMk/>
            <pc:sldMk cId="1378147198" sldId="262"/>
            <ac:spMk id="9" creationId="{2FCD9B94-D70B-4446-85E5-ACD3904289CB}"/>
          </ac:spMkLst>
        </pc:spChg>
        <pc:picChg chg="add del mod">
          <ac:chgData name="Bartosz Zawadzki" userId="S::bartek.zawadzki@uczen.eduwarszawa.pl::b4d92cf9-d222-4fa1-81da-c533c4e34934" providerId="AD" clId="Web-{092E03DB-4E03-B1D1-FE09-699F60E4B087}" dt="2024-02-11T10:26:06.571" v="1213"/>
          <ac:picMkLst>
            <pc:docMk/>
            <pc:sldMk cId="1378147198" sldId="262"/>
            <ac:picMk id="4" creationId="{E64848C6-55DB-2998-1339-E48171B59C75}"/>
          </ac:picMkLst>
        </pc:picChg>
        <pc:picChg chg="add mod">
          <ac:chgData name="Bartosz Zawadzki" userId="S::bartek.zawadzki@uczen.eduwarszawa.pl::b4d92cf9-d222-4fa1-81da-c533c4e34934" providerId="AD" clId="Web-{092E03DB-4E03-B1D1-FE09-699F60E4B087}" dt="2024-02-11T10:26:53.587" v="1226" actId="1076"/>
          <ac:picMkLst>
            <pc:docMk/>
            <pc:sldMk cId="1378147198" sldId="262"/>
            <ac:picMk id="5" creationId="{7A3EE4FE-E6C9-CBC7-B3B8-36C0F7C877AF}"/>
          </ac:picMkLst>
        </pc:picChg>
      </pc:sldChg>
    </pc:docChg>
  </pc:docChgLst>
  <pc:docChgLst>
    <pc:chgData clId="Web-{092E03DB-4E03-B1D1-FE09-699F60E4B087}"/>
    <pc:docChg chg="modSld">
      <pc:chgData name="" userId="" providerId="" clId="Web-{092E03DB-4E03-B1D1-FE09-699F60E4B087}" dt="2024-02-11T09:04:30.454" v="1" actId="20577"/>
      <pc:docMkLst>
        <pc:docMk/>
      </pc:docMkLst>
      <pc:sldChg chg="modSp">
        <pc:chgData name="" userId="" providerId="" clId="Web-{092E03DB-4E03-B1D1-FE09-699F60E4B087}" dt="2024-02-11T09:04:30.454" v="1" actId="20577"/>
        <pc:sldMkLst>
          <pc:docMk/>
          <pc:sldMk cId="650317164" sldId="256"/>
        </pc:sldMkLst>
        <pc:spChg chg="mod">
          <ac:chgData name="" userId="" providerId="" clId="Web-{092E03DB-4E03-B1D1-FE09-699F60E4B087}" dt="2024-02-11T09:04:30.454" v="1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Patrycja Purchla" userId="S::p.purchla@uczen.eduwarszawa.pl::28281e43-8701-492a-bb93-914262ec07e0" providerId="AD" clId="Web-{AA2192FB-A37E-0293-2115-74945FC6F798}"/>
    <pc:docChg chg="addSld modSld sldOrd addMainMaster delMainMaster">
      <pc:chgData name="Patrycja Purchla" userId="S::p.purchla@uczen.eduwarszawa.pl::28281e43-8701-492a-bb93-914262ec07e0" providerId="AD" clId="Web-{AA2192FB-A37E-0293-2115-74945FC6F798}" dt="2024-02-11T10:23:13.757" v="533" actId="20577"/>
      <pc:docMkLst>
        <pc:docMk/>
      </pc:docMkLst>
      <pc:sldChg chg="addSp delSp modSp mod setBg modClrScheme setClrOvrMap delDesignElem chgLayout">
        <pc:chgData name="Patrycja Purchla" userId="S::p.purchla@uczen.eduwarszawa.pl::28281e43-8701-492a-bb93-914262ec07e0" providerId="AD" clId="Web-{AA2192FB-A37E-0293-2115-74945FC6F798}" dt="2024-02-11T10:11:39.278" v="508" actId="1076"/>
        <pc:sldMkLst>
          <pc:docMk/>
          <pc:sldMk cId="650317164" sldId="256"/>
        </pc:sldMkLst>
        <pc:spChg chg="mod ord">
          <ac:chgData name="Patrycja Purchla" userId="S::p.purchla@uczen.eduwarszawa.pl::28281e43-8701-492a-bb93-914262ec07e0" providerId="AD" clId="Web-{AA2192FB-A37E-0293-2115-74945FC6F798}" dt="2024-02-11T10:11:39.278" v="508" actId="1076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Patrycja Purchla" userId="S::p.purchla@uczen.eduwarszawa.pl::28281e43-8701-492a-bb93-914262ec07e0" providerId="AD" clId="Web-{AA2192FB-A37E-0293-2115-74945FC6F798}" dt="2024-02-11T09:06:17.833" v="9"/>
          <ac:spMkLst>
            <pc:docMk/>
            <pc:sldMk cId="650317164" sldId="256"/>
            <ac:spMk id="3" creationId="{00000000-0000-0000-0000-000000000000}"/>
          </ac:spMkLst>
        </pc:spChg>
        <pc:spChg chg="add del mod">
          <ac:chgData name="Patrycja Purchla" userId="S::p.purchla@uczen.eduwarszawa.pl::28281e43-8701-492a-bb93-914262ec07e0" providerId="AD" clId="Web-{AA2192FB-A37E-0293-2115-74945FC6F798}" dt="2024-02-11T10:01:57.975" v="469"/>
          <ac:spMkLst>
            <pc:docMk/>
            <pc:sldMk cId="650317164" sldId="256"/>
            <ac:spMk id="4" creationId="{E3335852-0787-8886-AF5B-7470ABFB60FB}"/>
          </ac:spMkLst>
        </pc:spChg>
        <pc:spChg chg="add del">
          <ac:chgData name="Patrycja Purchla" userId="S::p.purchla@uczen.eduwarszawa.pl::28281e43-8701-492a-bb93-914262ec07e0" providerId="AD" clId="Web-{AA2192FB-A37E-0293-2115-74945FC6F798}" dt="2024-02-11T09:05:15.815" v="3"/>
          <ac:spMkLst>
            <pc:docMk/>
            <pc:sldMk cId="650317164" sldId="256"/>
            <ac:spMk id="9" creationId="{C1DD1A8A-57D5-4A81-AD04-532B043C5611}"/>
          </ac:spMkLst>
        </pc:spChg>
        <pc:spChg chg="add del">
          <ac:chgData name="Patrycja Purchla" userId="S::p.purchla@uczen.eduwarszawa.pl::28281e43-8701-492a-bb93-914262ec07e0" providerId="AD" clId="Web-{AA2192FB-A37E-0293-2115-74945FC6F798}" dt="2024-02-11T09:05:28.800" v="5"/>
          <ac:spMkLst>
            <pc:docMk/>
            <pc:sldMk cId="650317164" sldId="256"/>
            <ac:spMk id="10" creationId="{A3363022-C969-41E9-8EB2-E4C94908C1FA}"/>
          </ac:spMkLst>
        </pc:spChg>
        <pc:spChg chg="add del">
          <ac:chgData name="Patrycja Purchla" userId="S::p.purchla@uczen.eduwarszawa.pl::28281e43-8701-492a-bb93-914262ec07e0" providerId="AD" clId="Web-{AA2192FB-A37E-0293-2115-74945FC6F798}" dt="2024-02-11T09:05:15.815" v="3"/>
          <ac:spMkLst>
            <pc:docMk/>
            <pc:sldMk cId="650317164" sldId="256"/>
            <ac:spMk id="11" creationId="{007891EC-4501-44ED-A8C8-B11B6DB767AB}"/>
          </ac:spMkLst>
        </pc:spChg>
        <pc:spChg chg="add del">
          <ac:chgData name="Patrycja Purchla" userId="S::p.purchla@uczen.eduwarszawa.pl::28281e43-8701-492a-bb93-914262ec07e0" providerId="AD" clId="Web-{AA2192FB-A37E-0293-2115-74945FC6F798}" dt="2024-02-11T09:05:28.800" v="5"/>
          <ac:spMkLst>
            <pc:docMk/>
            <pc:sldMk cId="650317164" sldId="256"/>
            <ac:spMk id="12" creationId="{8D1AD6B3-BE88-4CEB-BA17-790657CC4729}"/>
          </ac:spMkLst>
        </pc:spChg>
        <pc:spChg chg="add del">
          <ac:chgData name="Patrycja Purchla" userId="S::p.purchla@uczen.eduwarszawa.pl::28281e43-8701-492a-bb93-914262ec07e0" providerId="AD" clId="Web-{AA2192FB-A37E-0293-2115-74945FC6F798}" dt="2024-02-11T09:05:50.488" v="6"/>
          <ac:spMkLst>
            <pc:docMk/>
            <pc:sldMk cId="650317164" sldId="256"/>
            <ac:spMk id="22" creationId="{A3363022-C969-41E9-8EB2-E4C94908C1FA}"/>
          </ac:spMkLst>
        </pc:spChg>
        <pc:spChg chg="add del">
          <ac:chgData name="Patrycja Purchla" userId="S::p.purchla@uczen.eduwarszawa.pl::28281e43-8701-492a-bb93-914262ec07e0" providerId="AD" clId="Web-{AA2192FB-A37E-0293-2115-74945FC6F798}" dt="2024-02-11T09:05:50.488" v="6"/>
          <ac:spMkLst>
            <pc:docMk/>
            <pc:sldMk cId="650317164" sldId="256"/>
            <ac:spMk id="24" creationId="{8D1AD6B3-BE88-4CEB-BA17-790657CC4729}"/>
          </ac:spMkLst>
        </pc:spChg>
        <pc:spChg chg="add del">
          <ac:chgData name="Patrycja Purchla" userId="S::p.purchla@uczen.eduwarszawa.pl::28281e43-8701-492a-bb93-914262ec07e0" providerId="AD" clId="Web-{AA2192FB-A37E-0293-2115-74945FC6F798}" dt="2024-02-11T09:06:11.333" v="7"/>
          <ac:spMkLst>
            <pc:docMk/>
            <pc:sldMk cId="650317164" sldId="256"/>
            <ac:spMk id="34" creationId="{9B37791B-B040-4694-BFDC-8DD132D86E8E}"/>
          </ac:spMkLst>
        </pc:spChg>
        <pc:grpChg chg="add">
          <ac:chgData name="Patrycja Purchla" userId="S::p.purchla@uczen.eduwarszawa.pl::28281e43-8701-492a-bb93-914262ec07e0" providerId="AD" clId="Web-{AA2192FB-A37E-0293-2115-74945FC6F798}" dt="2024-02-11T09:06:17.833" v="9"/>
          <ac:grpSpMkLst>
            <pc:docMk/>
            <pc:sldMk cId="650317164" sldId="256"/>
            <ac:grpSpMk id="8" creationId="{0A3EF779-83DD-4EB0-9F4C-7304381A2870}"/>
          </ac:grpSpMkLst>
        </pc:grpChg>
        <pc:grpChg chg="add del">
          <ac:chgData name="Patrycja Purchla" userId="S::p.purchla@uczen.eduwarszawa.pl::28281e43-8701-492a-bb93-914262ec07e0" providerId="AD" clId="Web-{AA2192FB-A37E-0293-2115-74945FC6F798}" dt="2024-02-11T09:05:28.800" v="5"/>
          <ac:grpSpMkLst>
            <pc:docMk/>
            <pc:sldMk cId="650317164" sldId="256"/>
            <ac:grpSpMk id="14" creationId="{89D1390B-7E13-4B4F-9CB2-391063412E54}"/>
          </ac:grpSpMkLst>
        </pc:grpChg>
        <pc:grpChg chg="add del">
          <ac:chgData name="Patrycja Purchla" userId="S::p.purchla@uczen.eduwarszawa.pl::28281e43-8701-492a-bb93-914262ec07e0" providerId="AD" clId="Web-{AA2192FB-A37E-0293-2115-74945FC6F798}" dt="2024-02-11T09:05:50.488" v="6"/>
          <ac:grpSpMkLst>
            <pc:docMk/>
            <pc:sldMk cId="650317164" sldId="256"/>
            <ac:grpSpMk id="26" creationId="{89D1390B-7E13-4B4F-9CB2-391063412E54}"/>
          </ac:grpSpMkLst>
        </pc:grpChg>
        <pc:grpChg chg="add del">
          <ac:chgData name="Patrycja Purchla" userId="S::p.purchla@uczen.eduwarszawa.pl::28281e43-8701-492a-bb93-914262ec07e0" providerId="AD" clId="Web-{AA2192FB-A37E-0293-2115-74945FC6F798}" dt="2024-02-11T09:06:11.333" v="7"/>
          <ac:grpSpMkLst>
            <pc:docMk/>
            <pc:sldMk cId="650317164" sldId="256"/>
            <ac:grpSpMk id="36" creationId="{4B2AE301-8298-47C2-81FA-781BA50D9933}"/>
          </ac:grpSpMkLst>
        </pc:grpChg>
        <pc:picChg chg="add del">
          <ac:chgData name="Patrycja Purchla" userId="S::p.purchla@uczen.eduwarszawa.pl::28281e43-8701-492a-bb93-914262ec07e0" providerId="AD" clId="Web-{AA2192FB-A37E-0293-2115-74945FC6F798}" dt="2024-02-11T09:05:15.815" v="3"/>
          <ac:picMkLst>
            <pc:docMk/>
            <pc:sldMk cId="650317164" sldId="256"/>
            <ac:picMk id="5" creationId="{0D953F87-C1AA-CDBE-2B3F-5F1AA7324451}"/>
          </ac:picMkLst>
        </pc:picChg>
        <pc:picChg chg="add mod">
          <ac:chgData name="Patrycja Purchla" userId="S::p.purchla@uczen.eduwarszawa.pl::28281e43-8701-492a-bb93-914262ec07e0" providerId="AD" clId="Web-{AA2192FB-A37E-0293-2115-74945FC6F798}" dt="2024-02-11T10:11:35.106" v="507" actId="1076"/>
          <ac:picMkLst>
            <pc:docMk/>
            <pc:sldMk cId="650317164" sldId="256"/>
            <ac:picMk id="6" creationId="{830DCC50-129C-40E4-BB60-8B3E7EDBD7F3}"/>
          </ac:picMkLst>
        </pc:picChg>
        <pc:picChg chg="add del mod">
          <ac:chgData name="Patrycja Purchla" userId="S::p.purchla@uczen.eduwarszawa.pl::28281e43-8701-492a-bb93-914262ec07e0" providerId="AD" clId="Web-{AA2192FB-A37E-0293-2115-74945FC6F798}" dt="2024-02-11T09:06:15.599" v="8"/>
          <ac:picMkLst>
            <pc:docMk/>
            <pc:sldMk cId="650317164" sldId="256"/>
            <ac:picMk id="7" creationId="{E3090F1E-08DC-0623-8FFC-EE96E211678F}"/>
          </ac:picMkLst>
        </pc:picChg>
      </pc:sldChg>
      <pc:sldChg chg="addSp delSp modSp new mod ord setBg modClrScheme setClrOvrMap chgLayout">
        <pc:chgData name="Patrycja Purchla" userId="S::p.purchla@uczen.eduwarszawa.pl::28281e43-8701-492a-bb93-914262ec07e0" providerId="AD" clId="Web-{AA2192FB-A37E-0293-2115-74945FC6F798}" dt="2024-02-11T09:54:29.614" v="417"/>
        <pc:sldMkLst>
          <pc:docMk/>
          <pc:sldMk cId="3742452080" sldId="257"/>
        </pc:sldMkLst>
        <pc:spChg chg="mod ord">
          <ac:chgData name="Patrycja Purchla" userId="S::p.purchla@uczen.eduwarszawa.pl::28281e43-8701-492a-bb93-914262ec07e0" providerId="AD" clId="Web-{AA2192FB-A37E-0293-2115-74945FC6F798}" dt="2024-02-11T09:20:25.739" v="74" actId="1076"/>
          <ac:spMkLst>
            <pc:docMk/>
            <pc:sldMk cId="3742452080" sldId="257"/>
            <ac:spMk id="2" creationId="{7C67E46F-3365-9946-45C8-8FD0A502371B}"/>
          </ac:spMkLst>
        </pc:spChg>
        <pc:spChg chg="mod ord">
          <ac:chgData name="Patrycja Purchla" userId="S::p.purchla@uczen.eduwarszawa.pl::28281e43-8701-492a-bb93-914262ec07e0" providerId="AD" clId="Web-{AA2192FB-A37E-0293-2115-74945FC6F798}" dt="2024-02-11T09:36:23.777" v="297" actId="20577"/>
          <ac:spMkLst>
            <pc:docMk/>
            <pc:sldMk cId="3742452080" sldId="257"/>
            <ac:spMk id="3" creationId="{77DEC18C-6F88-6D87-CCD3-6D313D59DD99}"/>
          </ac:spMkLst>
        </pc:spChg>
        <pc:spChg chg="add del">
          <ac:chgData name="Patrycja Purchla" userId="S::p.purchla@uczen.eduwarszawa.pl::28281e43-8701-492a-bb93-914262ec07e0" providerId="AD" clId="Web-{AA2192FB-A37E-0293-2115-74945FC6F798}" dt="2024-02-11T09:07:26.992" v="14"/>
          <ac:spMkLst>
            <pc:docMk/>
            <pc:sldMk cId="3742452080" sldId="257"/>
            <ac:spMk id="9" creationId="{6AD30037-67ED-4367-9BE0-45787510BF13}"/>
          </ac:spMkLst>
        </pc:spChg>
        <pc:spChg chg="add del">
          <ac:chgData name="Patrycja Purchla" userId="S::p.purchla@uczen.eduwarszawa.pl::28281e43-8701-492a-bb93-914262ec07e0" providerId="AD" clId="Web-{AA2192FB-A37E-0293-2115-74945FC6F798}" dt="2024-02-11T09:07:38.289" v="16"/>
          <ac:spMkLst>
            <pc:docMk/>
            <pc:sldMk cId="3742452080" sldId="257"/>
            <ac:spMk id="19" creationId="{2FCD9B94-D70B-4446-85E5-ACD3904289CB}"/>
          </ac:spMkLst>
        </pc:spChg>
        <pc:grpChg chg="add del">
          <ac:chgData name="Patrycja Purchla" userId="S::p.purchla@uczen.eduwarszawa.pl::28281e43-8701-492a-bb93-914262ec07e0" providerId="AD" clId="Web-{AA2192FB-A37E-0293-2115-74945FC6F798}" dt="2024-02-11T09:07:26.992" v="14"/>
          <ac:grpSpMkLst>
            <pc:docMk/>
            <pc:sldMk cId="3742452080" sldId="257"/>
            <ac:grpSpMk id="11" creationId="{50841A4E-5BC1-44B4-83CF-D524E8AEAD64}"/>
          </ac:grpSpMkLst>
        </pc:grpChg>
        <pc:picChg chg="mod ord">
          <ac:chgData name="Patrycja Purchla" userId="S::p.purchla@uczen.eduwarszawa.pl::28281e43-8701-492a-bb93-914262ec07e0" providerId="AD" clId="Web-{AA2192FB-A37E-0293-2115-74945FC6F798}" dt="2024-02-11T09:20:32.255" v="78" actId="1076"/>
          <ac:picMkLst>
            <pc:docMk/>
            <pc:sldMk cId="3742452080" sldId="257"/>
            <ac:picMk id="4" creationId="{82A36A1D-CDAC-EA0C-4681-67C0D5AA606E}"/>
          </ac:picMkLst>
        </pc:picChg>
        <pc:picChg chg="mod ord">
          <ac:chgData name="Patrycja Purchla" userId="S::p.purchla@uczen.eduwarszawa.pl::28281e43-8701-492a-bb93-914262ec07e0" providerId="AD" clId="Web-{AA2192FB-A37E-0293-2115-74945FC6F798}" dt="2024-02-11T09:20:28.271" v="76" actId="1076"/>
          <ac:picMkLst>
            <pc:docMk/>
            <pc:sldMk cId="3742452080" sldId="257"/>
            <ac:picMk id="5" creationId="{7056C1D4-7BBC-5A7C-2D41-76BD25A371F0}"/>
          </ac:picMkLst>
        </pc:picChg>
      </pc:sldChg>
      <pc:sldChg chg="addSp delSp modSp new mod ord modClrScheme chgLayout">
        <pc:chgData name="Patrycja Purchla" userId="S::p.purchla@uczen.eduwarszawa.pl::28281e43-8701-492a-bb93-914262ec07e0" providerId="AD" clId="Web-{AA2192FB-A37E-0293-2115-74945FC6F798}" dt="2024-02-11T10:04:17.714" v="474" actId="1076"/>
        <pc:sldMkLst>
          <pc:docMk/>
          <pc:sldMk cId="1672817230" sldId="258"/>
        </pc:sldMkLst>
        <pc:spChg chg="mod ord">
          <ac:chgData name="Patrycja Purchla" userId="S::p.purchla@uczen.eduwarszawa.pl::28281e43-8701-492a-bb93-914262ec07e0" providerId="AD" clId="Web-{AA2192FB-A37E-0293-2115-74945FC6F798}" dt="2024-02-11T09:57:16.621" v="421" actId="20577"/>
          <ac:spMkLst>
            <pc:docMk/>
            <pc:sldMk cId="1672817230" sldId="258"/>
            <ac:spMk id="2" creationId="{6B87872F-8DB0-C68B-D2C5-02C428A2416B}"/>
          </ac:spMkLst>
        </pc:spChg>
        <pc:spChg chg="del mod ord">
          <ac:chgData name="Patrycja Purchla" userId="S::p.purchla@uczen.eduwarszawa.pl::28281e43-8701-492a-bb93-914262ec07e0" providerId="AD" clId="Web-{AA2192FB-A37E-0293-2115-74945FC6F798}" dt="2024-02-11T09:17:23.561" v="49"/>
          <ac:spMkLst>
            <pc:docMk/>
            <pc:sldMk cId="1672817230" sldId="258"/>
            <ac:spMk id="3" creationId="{AFD44346-1953-3979-3DB2-9607E4227C5B}"/>
          </ac:spMkLst>
        </pc:spChg>
        <pc:spChg chg="add del mod">
          <ac:chgData name="Patrycja Purchla" userId="S::p.purchla@uczen.eduwarszawa.pl::28281e43-8701-492a-bb93-914262ec07e0" providerId="AD" clId="Web-{AA2192FB-A37E-0293-2115-74945FC6F798}" dt="2024-02-11T09:17:53.406" v="54"/>
          <ac:spMkLst>
            <pc:docMk/>
            <pc:sldMk cId="1672817230" sldId="258"/>
            <ac:spMk id="6" creationId="{9E784E4A-1D27-BB04-A2BC-CD5327D3DA72}"/>
          </ac:spMkLst>
        </pc:spChg>
        <pc:spChg chg="add mod">
          <ac:chgData name="Patrycja Purchla" userId="S::p.purchla@uczen.eduwarszawa.pl::28281e43-8701-492a-bb93-914262ec07e0" providerId="AD" clId="Web-{AA2192FB-A37E-0293-2115-74945FC6F798}" dt="2024-02-11T09:59:21.547" v="426" actId="1076"/>
          <ac:spMkLst>
            <pc:docMk/>
            <pc:sldMk cId="1672817230" sldId="258"/>
            <ac:spMk id="9" creationId="{C15808D3-0CA5-865E-7218-21EEB74F85DA}"/>
          </ac:spMkLst>
        </pc:spChg>
        <pc:spChg chg="add del mod">
          <ac:chgData name="Patrycja Purchla" userId="S::p.purchla@uczen.eduwarszawa.pl::28281e43-8701-492a-bb93-914262ec07e0" providerId="AD" clId="Web-{AA2192FB-A37E-0293-2115-74945FC6F798}" dt="2024-02-11T09:48:44.477" v="355"/>
          <ac:spMkLst>
            <pc:docMk/>
            <pc:sldMk cId="1672817230" sldId="258"/>
            <ac:spMk id="10" creationId="{DF7EE014-9AD7-1A20-2B60-20057CD6F985}"/>
          </ac:spMkLst>
        </pc:spChg>
        <pc:picChg chg="add del mod ord">
          <ac:chgData name="Patrycja Purchla" userId="S::p.purchla@uczen.eduwarszawa.pl::28281e43-8701-492a-bb93-914262ec07e0" providerId="AD" clId="Web-{AA2192FB-A37E-0293-2115-74945FC6F798}" dt="2024-02-11T09:17:34.655" v="53"/>
          <ac:picMkLst>
            <pc:docMk/>
            <pc:sldMk cId="1672817230" sldId="258"/>
            <ac:picMk id="4" creationId="{FA79A001-B41E-BF50-7953-1304215D6377}"/>
          </ac:picMkLst>
        </pc:picChg>
        <pc:picChg chg="add mod ord">
          <ac:chgData name="Patrycja Purchla" userId="S::p.purchla@uczen.eduwarszawa.pl::28281e43-8701-492a-bb93-914262ec07e0" providerId="AD" clId="Web-{AA2192FB-A37E-0293-2115-74945FC6F798}" dt="2024-02-11T10:04:16.261" v="473" actId="1076"/>
          <ac:picMkLst>
            <pc:docMk/>
            <pc:sldMk cId="1672817230" sldId="258"/>
            <ac:picMk id="7" creationId="{140AE73E-66D0-4D75-E41B-72A0BC003B29}"/>
          </ac:picMkLst>
        </pc:picChg>
        <pc:picChg chg="add mod">
          <ac:chgData name="Patrycja Purchla" userId="S::p.purchla@uczen.eduwarszawa.pl::28281e43-8701-492a-bb93-914262ec07e0" providerId="AD" clId="Web-{AA2192FB-A37E-0293-2115-74945FC6F798}" dt="2024-02-11T10:04:17.714" v="474" actId="1076"/>
          <ac:picMkLst>
            <pc:docMk/>
            <pc:sldMk cId="1672817230" sldId="258"/>
            <ac:picMk id="8" creationId="{9EEACBC7-2F46-600F-FBB9-292D07385F66}"/>
          </ac:picMkLst>
        </pc:picChg>
      </pc:sldChg>
      <pc:sldChg chg="modSp">
        <pc:chgData name="Patrycja Purchla" userId="S::p.purchla@uczen.eduwarszawa.pl::28281e43-8701-492a-bb93-914262ec07e0" providerId="AD" clId="Web-{AA2192FB-A37E-0293-2115-74945FC6F798}" dt="2024-02-11T10:14:09.956" v="530" actId="1076"/>
        <pc:sldMkLst>
          <pc:docMk/>
          <pc:sldMk cId="3202467385" sldId="259"/>
        </pc:sldMkLst>
        <pc:spChg chg="mod">
          <ac:chgData name="Patrycja Purchla" userId="S::p.purchla@uczen.eduwarszawa.pl::28281e43-8701-492a-bb93-914262ec07e0" providerId="AD" clId="Web-{AA2192FB-A37E-0293-2115-74945FC6F798}" dt="2024-02-11T09:20:57.413" v="82" actId="20577"/>
          <ac:spMkLst>
            <pc:docMk/>
            <pc:sldMk cId="3202467385" sldId="259"/>
            <ac:spMk id="2" creationId="{46284F47-4FD1-FDCF-8532-159929BAF74C}"/>
          </ac:spMkLst>
        </pc:spChg>
        <pc:spChg chg="mod">
          <ac:chgData name="Patrycja Purchla" userId="S::p.purchla@uczen.eduwarszawa.pl::28281e43-8701-492a-bb93-914262ec07e0" providerId="AD" clId="Web-{AA2192FB-A37E-0293-2115-74945FC6F798}" dt="2024-02-11T10:13:15.391" v="517" actId="1076"/>
          <ac:spMkLst>
            <pc:docMk/>
            <pc:sldMk cId="3202467385" sldId="259"/>
            <ac:spMk id="6" creationId="{1A580B9A-4D99-02DC-ECF5-E7A6F41E4ED1}"/>
          </ac:spMkLst>
        </pc:spChg>
        <pc:picChg chg="mod">
          <ac:chgData name="Patrycja Purchla" userId="S::p.purchla@uczen.eduwarszawa.pl::28281e43-8701-492a-bb93-914262ec07e0" providerId="AD" clId="Web-{AA2192FB-A37E-0293-2115-74945FC6F798}" dt="2024-02-11T10:14:09.956" v="530" actId="1076"/>
          <ac:picMkLst>
            <pc:docMk/>
            <pc:sldMk cId="3202467385" sldId="259"/>
            <ac:picMk id="4" creationId="{084294C7-4E27-04A0-151C-020E2588FACD}"/>
          </ac:picMkLst>
        </pc:picChg>
        <pc:picChg chg="mod">
          <ac:chgData name="Patrycja Purchla" userId="S::p.purchla@uczen.eduwarszawa.pl::28281e43-8701-492a-bb93-914262ec07e0" providerId="AD" clId="Web-{AA2192FB-A37E-0293-2115-74945FC6F798}" dt="2024-02-11T10:14:08.253" v="529" actId="1076"/>
          <ac:picMkLst>
            <pc:docMk/>
            <pc:sldMk cId="3202467385" sldId="259"/>
            <ac:picMk id="5" creationId="{10A762B8-A05E-B370-61AE-AF6A8446871D}"/>
          </ac:picMkLst>
        </pc:picChg>
      </pc:sldChg>
      <pc:sldChg chg="addSp delSp modSp new ord">
        <pc:chgData name="Patrycja Purchla" userId="S::p.purchla@uczen.eduwarszawa.pl::28281e43-8701-492a-bb93-914262ec07e0" providerId="AD" clId="Web-{AA2192FB-A37E-0293-2115-74945FC6F798}" dt="2024-02-11T09:54:25.395" v="416"/>
        <pc:sldMkLst>
          <pc:docMk/>
          <pc:sldMk cId="411583344" sldId="260"/>
        </pc:sldMkLst>
        <pc:spChg chg="mod">
          <ac:chgData name="Patrycja Purchla" userId="S::p.purchla@uczen.eduwarszawa.pl::28281e43-8701-492a-bb93-914262ec07e0" providerId="AD" clId="Web-{AA2192FB-A37E-0293-2115-74945FC6F798}" dt="2024-02-11T09:36:55.669" v="311" actId="14100"/>
          <ac:spMkLst>
            <pc:docMk/>
            <pc:sldMk cId="411583344" sldId="260"/>
            <ac:spMk id="2" creationId="{540C16AC-353E-DBAA-F09B-BE6AFB5E1718}"/>
          </ac:spMkLst>
        </pc:spChg>
        <pc:spChg chg="del mod">
          <ac:chgData name="Patrycja Purchla" userId="S::p.purchla@uczen.eduwarszawa.pl::28281e43-8701-492a-bb93-914262ec07e0" providerId="AD" clId="Web-{AA2192FB-A37E-0293-2115-74945FC6F798}" dt="2024-02-11T09:28:56.073" v="180"/>
          <ac:spMkLst>
            <pc:docMk/>
            <pc:sldMk cId="411583344" sldId="260"/>
            <ac:spMk id="3" creationId="{E60E07CC-F3D4-0E8D-59DF-7BA536C708E6}"/>
          </ac:spMkLst>
        </pc:spChg>
        <pc:spChg chg="add del mod">
          <ac:chgData name="Patrycja Purchla" userId="S::p.purchla@uczen.eduwarszawa.pl::28281e43-8701-492a-bb93-914262ec07e0" providerId="AD" clId="Web-{AA2192FB-A37E-0293-2115-74945FC6F798}" dt="2024-02-11T09:29:00.870" v="182"/>
          <ac:spMkLst>
            <pc:docMk/>
            <pc:sldMk cId="411583344" sldId="260"/>
            <ac:spMk id="5" creationId="{E4306BDB-122D-F1F4-9497-F65448F6D30C}"/>
          </ac:spMkLst>
        </pc:spChg>
        <pc:spChg chg="add mod">
          <ac:chgData name="Patrycja Purchla" userId="S::p.purchla@uczen.eduwarszawa.pl::28281e43-8701-492a-bb93-914262ec07e0" providerId="AD" clId="Web-{AA2192FB-A37E-0293-2115-74945FC6F798}" dt="2024-02-11T09:37:00.685" v="313" actId="14100"/>
          <ac:spMkLst>
            <pc:docMk/>
            <pc:sldMk cId="411583344" sldId="260"/>
            <ac:spMk id="6" creationId="{E6B99515-4757-2CAA-81D5-E5CC25EC7BA6}"/>
          </ac:spMkLst>
        </pc:spChg>
        <pc:picChg chg="add mod">
          <ac:chgData name="Patrycja Purchla" userId="S::p.purchla@uczen.eduwarszawa.pl::28281e43-8701-492a-bb93-914262ec07e0" providerId="AD" clId="Web-{AA2192FB-A37E-0293-2115-74945FC6F798}" dt="2024-02-11T09:38:28.126" v="323" actId="14100"/>
          <ac:picMkLst>
            <pc:docMk/>
            <pc:sldMk cId="411583344" sldId="260"/>
            <ac:picMk id="7" creationId="{056CB7B6-64A2-919F-CB17-FA8F31E00F78}"/>
          </ac:picMkLst>
        </pc:picChg>
        <pc:picChg chg="add mod">
          <ac:chgData name="Patrycja Purchla" userId="S::p.purchla@uczen.eduwarszawa.pl::28281e43-8701-492a-bb93-914262ec07e0" providerId="AD" clId="Web-{AA2192FB-A37E-0293-2115-74945FC6F798}" dt="2024-02-11T09:38:31.266" v="324" actId="14100"/>
          <ac:picMkLst>
            <pc:docMk/>
            <pc:sldMk cId="411583344" sldId="260"/>
            <ac:picMk id="8" creationId="{0564FA24-7C12-D62B-A1DF-732DC228F87E}"/>
          </ac:picMkLst>
        </pc:picChg>
      </pc:sldChg>
      <pc:sldChg chg="addSp delSp modSp new mod setBg">
        <pc:chgData name="Patrycja Purchla" userId="S::p.purchla@uczen.eduwarszawa.pl::28281e43-8701-492a-bb93-914262ec07e0" providerId="AD" clId="Web-{AA2192FB-A37E-0293-2115-74945FC6F798}" dt="2024-02-11T10:04:53.450" v="490"/>
        <pc:sldMkLst>
          <pc:docMk/>
          <pc:sldMk cId="3946678733" sldId="261"/>
        </pc:sldMkLst>
        <pc:spChg chg="mod">
          <ac:chgData name="Patrycja Purchla" userId="S::p.purchla@uczen.eduwarszawa.pl::28281e43-8701-492a-bb93-914262ec07e0" providerId="AD" clId="Web-{AA2192FB-A37E-0293-2115-74945FC6F798}" dt="2024-02-11T10:02:29.507" v="472"/>
          <ac:spMkLst>
            <pc:docMk/>
            <pc:sldMk cId="3946678733" sldId="261"/>
            <ac:spMk id="2" creationId="{C6457B18-6783-8EA0-5AB2-68E2CB82B582}"/>
          </ac:spMkLst>
        </pc:spChg>
        <pc:spChg chg="del">
          <ac:chgData name="Patrycja Purchla" userId="S::p.purchla@uczen.eduwarszawa.pl::28281e43-8701-492a-bb93-914262ec07e0" providerId="AD" clId="Web-{AA2192FB-A37E-0293-2115-74945FC6F798}" dt="2024-02-11T09:40:01.598" v="347"/>
          <ac:spMkLst>
            <pc:docMk/>
            <pc:sldMk cId="3946678733" sldId="261"/>
            <ac:spMk id="3" creationId="{E4FD775A-E37D-96F0-8478-A238EC84B1AB}"/>
          </ac:spMkLst>
        </pc:spChg>
        <pc:spChg chg="add mod">
          <ac:chgData name="Patrycja Purchla" userId="S::p.purchla@uczen.eduwarszawa.pl::28281e43-8701-492a-bb93-914262ec07e0" providerId="AD" clId="Web-{AA2192FB-A37E-0293-2115-74945FC6F798}" dt="2024-02-11T09:40:15.333" v="350"/>
          <ac:spMkLst>
            <pc:docMk/>
            <pc:sldMk cId="3946678733" sldId="261"/>
            <ac:spMk id="6" creationId="{8A6DD74E-FC24-C0C9-9E42-6B6C872F282D}"/>
          </ac:spMkLst>
        </pc:spChg>
        <pc:spChg chg="add">
          <ac:chgData name="Patrycja Purchla" userId="S::p.purchla@uczen.eduwarszawa.pl::28281e43-8701-492a-bb93-914262ec07e0" providerId="AD" clId="Web-{AA2192FB-A37E-0293-2115-74945FC6F798}" dt="2024-02-11T10:02:29.507" v="472"/>
          <ac:spMkLst>
            <pc:docMk/>
            <pc:sldMk cId="3946678733" sldId="261"/>
            <ac:spMk id="12" creationId="{42285737-90EE-47DC-AC80-8AE156B11969}"/>
          </ac:spMkLst>
        </pc:spChg>
        <pc:spChg chg="add del">
          <ac:chgData name="Patrycja Purchla" userId="S::p.purchla@uczen.eduwarszawa.pl::28281e43-8701-492a-bb93-914262ec07e0" providerId="AD" clId="Web-{AA2192FB-A37E-0293-2115-74945FC6F798}" dt="2024-02-11T10:02:29.492" v="471"/>
          <ac:spMkLst>
            <pc:docMk/>
            <pc:sldMk cId="3946678733" sldId="261"/>
            <ac:spMk id="18" creationId="{A6073935-E043-4801-AF06-06093A9145F7}"/>
          </ac:spMkLst>
        </pc:spChg>
        <pc:spChg chg="add del">
          <ac:chgData name="Patrycja Purchla" userId="S::p.purchla@uczen.eduwarszawa.pl::28281e43-8701-492a-bb93-914262ec07e0" providerId="AD" clId="Web-{AA2192FB-A37E-0293-2115-74945FC6F798}" dt="2024-02-11T10:02:29.492" v="471"/>
          <ac:spMkLst>
            <pc:docMk/>
            <pc:sldMk cId="3946678733" sldId="261"/>
            <ac:spMk id="28" creationId="{8D6B9972-4A81-4223-9901-0E559A1D5E59}"/>
          </ac:spMkLst>
        </pc:spChg>
        <pc:spChg chg="add">
          <ac:chgData name="Patrycja Purchla" userId="S::p.purchla@uczen.eduwarszawa.pl::28281e43-8701-492a-bb93-914262ec07e0" providerId="AD" clId="Web-{AA2192FB-A37E-0293-2115-74945FC6F798}" dt="2024-02-11T10:02:29.507" v="472"/>
          <ac:spMkLst>
            <pc:docMk/>
            <pc:sldMk cId="3946678733" sldId="261"/>
            <ac:spMk id="30" creationId="{94C52C56-BEF2-4E22-8C8E-A7AC96B03A72}"/>
          </ac:spMkLst>
        </pc:spChg>
        <pc:grpChg chg="add del">
          <ac:chgData name="Patrycja Purchla" userId="S::p.purchla@uczen.eduwarszawa.pl::28281e43-8701-492a-bb93-914262ec07e0" providerId="AD" clId="Web-{AA2192FB-A37E-0293-2115-74945FC6F798}" dt="2024-02-11T10:02:29.492" v="471"/>
          <ac:grpSpMkLst>
            <pc:docMk/>
            <pc:sldMk cId="3946678733" sldId="261"/>
            <ac:grpSpMk id="10" creationId="{C616B3DC-C165-433D-9187-62DCC0E317D3}"/>
          </ac:grpSpMkLst>
        </pc:grpChg>
        <pc:grpChg chg="add">
          <ac:chgData name="Patrycja Purchla" userId="S::p.purchla@uczen.eduwarszawa.pl::28281e43-8701-492a-bb93-914262ec07e0" providerId="AD" clId="Web-{AA2192FB-A37E-0293-2115-74945FC6F798}" dt="2024-02-11T10:02:29.507" v="472"/>
          <ac:grpSpMkLst>
            <pc:docMk/>
            <pc:sldMk cId="3946678733" sldId="261"/>
            <ac:grpSpMk id="14" creationId="{B57BDC17-F1B3-455F-BBF1-680AA1F25C06}"/>
          </ac:grpSpMkLst>
        </pc:grpChg>
        <pc:grpChg chg="add del">
          <ac:chgData name="Patrycja Purchla" userId="S::p.purchla@uczen.eduwarszawa.pl::28281e43-8701-492a-bb93-914262ec07e0" providerId="AD" clId="Web-{AA2192FB-A37E-0293-2115-74945FC6F798}" dt="2024-02-11T10:02:29.492" v="471"/>
          <ac:grpSpMkLst>
            <pc:docMk/>
            <pc:sldMk cId="3946678733" sldId="261"/>
            <ac:grpSpMk id="20" creationId="{8AC26FF4-D6F9-4A94-A837-D051A101EDD3}"/>
          </ac:grpSpMkLst>
        </pc:grpChg>
        <pc:graphicFrameChg chg="add del mod ord modGraphic">
          <ac:chgData name="Patrycja Purchla" userId="S::p.purchla@uczen.eduwarszawa.pl::28281e43-8701-492a-bb93-914262ec07e0" providerId="AD" clId="Web-{AA2192FB-A37E-0293-2115-74945FC6F798}" dt="2024-02-11T09:40:15.333" v="350"/>
          <ac:graphicFrameMkLst>
            <pc:docMk/>
            <pc:sldMk cId="3946678733" sldId="261"/>
            <ac:graphicFrameMk id="4" creationId="{BE580DEB-12C8-5FD0-8674-A69E927AE24F}"/>
          </ac:graphicFrameMkLst>
        </pc:graphicFrameChg>
        <pc:graphicFrameChg chg="mod modGraphic">
          <ac:chgData name="Patrycja Purchla" userId="S::p.purchla@uczen.eduwarszawa.pl::28281e43-8701-492a-bb93-914262ec07e0" providerId="AD" clId="Web-{AA2192FB-A37E-0293-2115-74945FC6F798}" dt="2024-02-11T10:04:53.450" v="490"/>
          <ac:graphicFrameMkLst>
            <pc:docMk/>
            <pc:sldMk cId="3946678733" sldId="261"/>
            <ac:graphicFrameMk id="5" creationId="{B52D7658-B2A5-C9E0-CC19-EEB8D337EFC0}"/>
          </ac:graphicFrameMkLst>
        </pc:graphicFrameChg>
      </pc:sldChg>
      <pc:sldChg chg="modSp">
        <pc:chgData name="Patrycja Purchla" userId="S::p.purchla@uczen.eduwarszawa.pl::28281e43-8701-492a-bb93-914262ec07e0" providerId="AD" clId="Web-{AA2192FB-A37E-0293-2115-74945FC6F798}" dt="2024-02-11T10:23:13.757" v="533" actId="20577"/>
        <pc:sldMkLst>
          <pc:docMk/>
          <pc:sldMk cId="1378147198" sldId="262"/>
        </pc:sldMkLst>
        <pc:spChg chg="mod">
          <ac:chgData name="Patrycja Purchla" userId="S::p.purchla@uczen.eduwarszawa.pl::28281e43-8701-492a-bb93-914262ec07e0" providerId="AD" clId="Web-{AA2192FB-A37E-0293-2115-74945FC6F798}" dt="2024-02-11T10:23:13.757" v="533" actId="20577"/>
          <ac:spMkLst>
            <pc:docMk/>
            <pc:sldMk cId="1378147198" sldId="262"/>
            <ac:spMk id="2" creationId="{B6B92774-0C44-3AAC-6371-0011E721E238}"/>
          </ac:spMkLst>
        </pc:spChg>
      </pc:sldChg>
      <pc:sldMasterChg chg="del delSldLayout">
        <pc:chgData name="Patrycja Purchla" userId="S::p.purchla@uczen.eduwarszawa.pl::28281e43-8701-492a-bb93-914262ec07e0" providerId="AD" clId="Web-{AA2192FB-A37E-0293-2115-74945FC6F798}" dt="2024-02-11T09:06:11.333" v="7"/>
        <pc:sldMasterMkLst>
          <pc:docMk/>
          <pc:sldMasterMk cId="3926633689" sldId="2147483648"/>
        </pc:sldMasterMkLst>
        <pc:sldLayoutChg chg="del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 modSldLayout">
        <pc:chgData name="Patrycja Purchla" userId="S::p.purchla@uczen.eduwarszawa.pl::28281e43-8701-492a-bb93-914262ec07e0" providerId="AD" clId="Web-{AA2192FB-A37E-0293-2115-74945FC6F798}" dt="2024-02-11T09:06:11.333" v="7"/>
        <pc:sldMasterMkLst>
          <pc:docMk/>
          <pc:sldMasterMk cId="1417933733" sldId="2147483660"/>
        </pc:sldMasterMkLst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3344513498" sldId="2147483661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646317461" sldId="2147483662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464591488" sldId="2147483663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3248964008" sldId="2147483664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2832959780" sldId="2147483665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1335953257" sldId="2147483666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2753269737" sldId="2147483667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1852809223" sldId="2147483668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3472823624" sldId="2147483669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2228563187" sldId="2147483670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2142832611" sldId="2147483671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1210725867" sldId="2147483672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101680546" sldId="2147483673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2134002593" sldId="2147483674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754274895" sldId="2147483675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385554194" sldId="2147483676"/>
          </pc:sldLayoutMkLst>
        </pc:sldLayoutChg>
        <pc:sldLayoutChg chg="add mod replId">
          <pc:chgData name="Patrycja Purchla" userId="S::p.purchla@uczen.eduwarszawa.pl::28281e43-8701-492a-bb93-914262ec07e0" providerId="AD" clId="Web-{AA2192FB-A37E-0293-2115-74945FC6F798}" dt="2024-02-11T09:06:11.333" v="7"/>
          <pc:sldLayoutMkLst>
            <pc:docMk/>
            <pc:sldMasterMk cId="1417933733" sldId="2147483660"/>
            <pc:sldLayoutMk cId="2144715465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1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6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7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9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6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5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5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2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3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830DCC50-129C-40E4-BB60-8B3E7EDBD7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733" r="-2" b="19266"/>
          <a:stretch/>
        </p:blipFill>
        <p:spPr>
          <a:xfrm>
            <a:off x="20" y="-8434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30958" y="1690185"/>
            <a:ext cx="9531552" cy="261619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9600">
                <a:latin typeface="Bahnschrift SemiLight Condensed"/>
              </a:rPr>
              <a:t>Zabezpieczenia walut</a:t>
            </a:r>
            <a:r>
              <a:rPr lang="pl-PL" sz="9600"/>
              <a:t> </a:t>
            </a:r>
            <a:br>
              <a:rPr lang="pl-PL" sz="9600"/>
            </a:b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867" y="6375193"/>
            <a:ext cx="2136865" cy="58007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sz="1700" dirty="0">
                <a:solidFill>
                  <a:srgbClr val="CDD0D1"/>
                </a:solidFill>
                <a:latin typeface="Arial Nova"/>
                <a:ea typeface="+mn-lt"/>
                <a:cs typeface="+mn-lt"/>
              </a:rPr>
              <a:t>Patrycja Purchla 2c2</a:t>
            </a:r>
            <a:endParaRPr lang="en-US">
              <a:latin typeface="Arial Nova"/>
            </a:endParaRPr>
          </a:p>
          <a:p>
            <a:pPr algn="l"/>
            <a:r>
              <a:rPr lang="pl-PL" sz="1600" dirty="0">
                <a:solidFill>
                  <a:srgbClr val="CDD0D1"/>
                </a:solidFill>
                <a:latin typeface="Arial Nova"/>
              </a:rPr>
              <a:t>Bartosz Zawadzki 2c2</a:t>
            </a:r>
            <a:endParaRPr lang="pl-PL" dirty="0"/>
          </a:p>
          <a:p>
            <a:pPr algn="l"/>
            <a:endParaRPr lang="pl-PL" sz="1600" dirty="0">
              <a:solidFill>
                <a:srgbClr val="CDD0D1"/>
              </a:solidFill>
              <a:latin typeface="Arial Nova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xmlns="" id="{0A3EF779-83DD-4EB0-9F4C-7304381A2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772C8C0C-10E0-4305-95B6-F0A11F0AD0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30ACEC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ED6F480D-2F2A-4E97-B196-39B35C4BF8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65ACA5CB-4926-4AA1-8B0D-0A8C294D3A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1FC1EC6E-AED1-4539-B157-0522649916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30ACEC">
                <a:lumMod val="50000"/>
              </a:srgb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F5C22045-92BD-4CA1-A655-5ADD00283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ACEC">
                <a:lumMod val="75000"/>
              </a:srgb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F130A56D-449A-4985-94CD-B749D51FF8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0C16AC-353E-DBAA-F09B-BE6AFB5E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450" y="295940"/>
            <a:ext cx="10018713" cy="1336158"/>
          </a:xfrm>
        </p:spPr>
        <p:txBody>
          <a:bodyPr/>
          <a:lstStyle/>
          <a:p>
            <a:r>
              <a:rPr lang="pl-PL" i="1">
                <a:latin typeface="Georgia Pro Cond Black"/>
              </a:rPr>
              <a:t>Złotówki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E6B99515-4757-2CAA-81D5-E5CC25EC7BA6}"/>
              </a:ext>
            </a:extLst>
          </p:cNvPr>
          <p:cNvSpPr txBox="1"/>
          <p:nvPr/>
        </p:nvSpPr>
        <p:spPr>
          <a:xfrm>
            <a:off x="1408814" y="1718929"/>
            <a:ext cx="7513674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latin typeface="Arial Nova"/>
                <a:ea typeface="+mn-lt"/>
                <a:cs typeface="+mn-lt"/>
              </a:rPr>
              <a:t>zabezpieczenia występujące w polskiej walucie, wspólne dla nominałów 10 zł, 20 zł, 50 zł i 100zł:</a:t>
            </a:r>
          </a:p>
          <a:p>
            <a:pPr marL="285750" indent="-285750">
              <a:buFont typeface="Wingdings"/>
              <a:buChar char="v"/>
            </a:pPr>
            <a:r>
              <a:rPr lang="pl-PL" sz="1600" b="1" dirty="0">
                <a:ea typeface="+mn-lt"/>
                <a:cs typeface="+mn-lt"/>
              </a:rPr>
              <a:t>staloryt</a:t>
            </a:r>
            <a:r>
              <a:rPr lang="pl-PL" sz="1600" dirty="0">
                <a:ea typeface="+mn-lt"/>
                <a:cs typeface="+mn-lt"/>
              </a:rPr>
              <a:t> (wklęsłodruk) - elementy są wyczuwalne dotykiem .</a:t>
            </a:r>
          </a:p>
          <a:p>
            <a:pPr marL="285750" indent="-285750">
              <a:buFont typeface="Wingdings"/>
              <a:buChar char="v"/>
            </a:pPr>
            <a:r>
              <a:rPr lang="pl-PL" sz="1600" b="1" dirty="0">
                <a:ea typeface="+mn-lt"/>
                <a:cs typeface="+mn-lt"/>
              </a:rPr>
              <a:t>znak wodny</a:t>
            </a:r>
            <a:r>
              <a:rPr lang="pl-PL" sz="1600" dirty="0">
                <a:ea typeface="+mn-lt"/>
                <a:cs typeface="+mn-lt"/>
              </a:rPr>
              <a:t> - z pomocą światła można zobaczyć wizerunek władcy i cyfrowe oznaczenie nominału.</a:t>
            </a:r>
            <a:endParaRPr lang="pl-PL" sz="1600"/>
          </a:p>
          <a:p>
            <a:pPr marL="285750" indent="-285750">
              <a:buFont typeface="Wingdings"/>
              <a:buChar char="v"/>
            </a:pPr>
            <a:r>
              <a:rPr lang="pl-PL" sz="1600" b="1" dirty="0">
                <a:ea typeface="+mn-lt"/>
                <a:cs typeface="+mn-lt"/>
              </a:rPr>
              <a:t>efekt kątowy</a:t>
            </a:r>
            <a:r>
              <a:rPr lang="pl-PL" sz="1600" dirty="0">
                <a:ea typeface="+mn-lt"/>
                <a:cs typeface="+mn-lt"/>
              </a:rPr>
              <a:t> -element graficzny ukryty w rysunku, widoczny pod odpowiednim kątem padania światła.</a:t>
            </a:r>
            <a:endParaRPr lang="pl-PL" sz="1600"/>
          </a:p>
          <a:p>
            <a:pPr marL="285750" indent="-285750">
              <a:buFont typeface="Wingdings"/>
              <a:buChar char="v"/>
            </a:pPr>
            <a:r>
              <a:rPr lang="pl-PL" sz="1600" b="1" dirty="0">
                <a:ea typeface="+mn-lt"/>
                <a:cs typeface="+mn-lt"/>
              </a:rPr>
              <a:t>mikrodruki</a:t>
            </a:r>
            <a:r>
              <a:rPr lang="pl-PL" sz="1600" dirty="0">
                <a:ea typeface="+mn-lt"/>
                <a:cs typeface="+mn-lt"/>
              </a:rPr>
              <a:t> - to zminiaturyzowane teksty lub ciągi znaków, widoczne pod lupą.</a:t>
            </a:r>
            <a:endParaRPr lang="pl-PL" sz="1600"/>
          </a:p>
          <a:p>
            <a:pPr marL="285750" indent="-285750">
              <a:buFont typeface="Wingdings"/>
              <a:buChar char="v"/>
            </a:pPr>
            <a:r>
              <a:rPr lang="pl-PL" sz="1600" b="1" dirty="0">
                <a:ea typeface="+mn-lt"/>
                <a:cs typeface="+mn-lt"/>
              </a:rPr>
              <a:t>recto-verso - </a:t>
            </a:r>
            <a:r>
              <a:rPr lang="pl-PL" sz="1600" dirty="0">
                <a:ea typeface="+mn-lt"/>
                <a:cs typeface="+mn-lt"/>
              </a:rPr>
              <a:t>obraz utworzony z dokładnie spasowanych elementów znajdujących się po obu stronach banknotu.</a:t>
            </a:r>
            <a:endParaRPr lang="pl-PL" sz="1600" dirty="0"/>
          </a:p>
          <a:p>
            <a:pPr marL="285750" indent="-285750">
              <a:buFont typeface="Wingdings"/>
              <a:buChar char="v"/>
            </a:pPr>
            <a:r>
              <a:rPr lang="pl-PL" sz="1600" b="1" dirty="0">
                <a:ea typeface="+mn-lt"/>
                <a:cs typeface="+mn-lt"/>
              </a:rPr>
              <a:t>farba zmienna optycznie</a:t>
            </a:r>
            <a:r>
              <a:rPr lang="pl-PL" sz="1600" dirty="0">
                <a:ea typeface="+mn-lt"/>
                <a:cs typeface="+mn-lt"/>
              </a:rPr>
              <a:t> - elementy graficzne wykonane tą farbą zmieniają barwę, zależnie od kąta obserwacji banknotu.</a:t>
            </a:r>
            <a:endParaRPr lang="pl-PL" sz="1600"/>
          </a:p>
          <a:p>
            <a:pPr marL="285750" indent="-285750">
              <a:buFont typeface="Wingdings"/>
              <a:buChar char="v"/>
            </a:pPr>
            <a:r>
              <a:rPr lang="pl-PL" sz="1600" b="1" dirty="0">
                <a:ea typeface="+mn-lt"/>
                <a:cs typeface="+mn-lt"/>
              </a:rPr>
              <a:t>elementy świecące w świetle UV</a:t>
            </a:r>
            <a:r>
              <a:rPr lang="pl-PL" sz="1600" dirty="0">
                <a:ea typeface="+mn-lt"/>
                <a:cs typeface="+mn-lt"/>
              </a:rPr>
              <a:t> - lampka emitująca światło ultrafioletowe ujawnia, czy dokument posiada dodatkowe elementy graficzne, widoczne tylko w świetle UV.</a:t>
            </a:r>
            <a:endParaRPr lang="pl-PL" sz="1600"/>
          </a:p>
          <a:p>
            <a:pPr marL="285750" indent="-285750">
              <a:buFont typeface="Wingdings"/>
              <a:buChar char="v"/>
            </a:pPr>
            <a:r>
              <a:rPr lang="pl-PL" sz="1600" b="1" dirty="0">
                <a:ea typeface="+mn-lt"/>
                <a:cs typeface="+mn-lt"/>
              </a:rPr>
              <a:t>nitka zabezpieczająca</a:t>
            </a:r>
            <a:r>
              <a:rPr lang="pl-PL" sz="1600" dirty="0">
                <a:ea typeface="+mn-lt"/>
                <a:cs typeface="+mn-lt"/>
              </a:rPr>
              <a:t> - to element zabezpieczający, widoczny w świetle przechodzącym. Ma postać pionowej, ciemnej linii. Zawiera dodatkowe zabezpieczenie w postaci </a:t>
            </a:r>
            <a:r>
              <a:rPr lang="pl-PL" sz="1600" dirty="0" err="1">
                <a:ea typeface="+mn-lt"/>
                <a:cs typeface="+mn-lt"/>
              </a:rPr>
              <a:t>mikrotekstu</a:t>
            </a:r>
            <a:r>
              <a:rPr lang="pl-PL" sz="1600" dirty="0">
                <a:ea typeface="+mn-lt"/>
                <a:cs typeface="+mn-lt"/>
              </a:rPr>
              <a:t>.</a:t>
            </a:r>
            <a:endParaRPr lang="pl-PL" sz="1600" dirty="0"/>
          </a:p>
          <a:p>
            <a:pPr marL="285750" indent="-285750">
              <a:buFont typeface="Wingdings"/>
              <a:buChar char="v"/>
            </a:pPr>
            <a:endParaRPr lang="pl-PL" sz="1200"/>
          </a:p>
          <a:p>
            <a:pPr marL="285750" indent="-285750">
              <a:buFont typeface="Wingdings"/>
              <a:buChar char="v"/>
            </a:pPr>
            <a:endParaRPr lang="pl-PL" sz="1200"/>
          </a:p>
          <a:p>
            <a:endParaRPr lang="pl-PL" sz="12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56CB7B6-64A2-919F-CB17-FA8F31E0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115" y="1865984"/>
            <a:ext cx="2868592" cy="1420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564FA24-7C12-D62B-A1DF-732DC228F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684" y="3845370"/>
            <a:ext cx="2820362" cy="153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58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67E46F-3365-9946-45C8-8FD0A502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498" y="499730"/>
            <a:ext cx="5747778" cy="851078"/>
          </a:xfrm>
        </p:spPr>
        <p:txBody>
          <a:bodyPr>
            <a:normAutofit/>
          </a:bodyPr>
          <a:lstStyle/>
          <a:p>
            <a:r>
              <a:rPr lang="pl-PL" i="1">
                <a:latin typeface="Georgia Pro Cond Black"/>
              </a:rPr>
              <a:t>Funty brytyjskie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DEC18C-6F88-6D87-CCD3-6D313D59D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577923"/>
            <a:ext cx="5747778" cy="45292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600" b="1" dirty="0">
                <a:latin typeface="Arial Nova"/>
                <a:ea typeface="+mn-lt"/>
                <a:cs typeface="+mn-lt"/>
              </a:rPr>
              <a:t>Nowe polimerowe banknoty 20 funtów brytyjskich mają w sobie szereg zabezpieczeń. Najważniejsze z nich to:</a:t>
            </a:r>
            <a:endParaRPr lang="pl-PL" sz="1600" b="1" dirty="0">
              <a:latin typeface="Arial Nova"/>
            </a:endParaRPr>
          </a:p>
          <a:p>
            <a:pPr>
              <a:lnSpc>
                <a:spcPct val="90000"/>
              </a:lnSpc>
              <a:buFont typeface="Wingdings"/>
              <a:buChar char="v"/>
            </a:pPr>
            <a:r>
              <a:rPr lang="pl-PL" sz="1600" dirty="0">
                <a:latin typeface="Corbel"/>
                <a:ea typeface="+mn-lt"/>
                <a:cs typeface="+mn-lt"/>
              </a:rPr>
              <a:t>hologram, na którym pod kątem napisy zmieniają się z “</a:t>
            </a:r>
            <a:r>
              <a:rPr lang="pl-PL" sz="1600" i="1" dirty="0" err="1">
                <a:latin typeface="Corbel"/>
                <a:ea typeface="+mn-lt"/>
                <a:cs typeface="+mn-lt"/>
              </a:rPr>
              <a:t>Twenty</a:t>
            </a:r>
            <a:r>
              <a:rPr lang="pl-PL" sz="1600" dirty="0">
                <a:latin typeface="Corbel"/>
                <a:ea typeface="+mn-lt"/>
                <a:cs typeface="+mn-lt"/>
              </a:rPr>
              <a:t>” na “</a:t>
            </a:r>
            <a:r>
              <a:rPr lang="pl-PL" sz="1600" i="1" dirty="0" err="1">
                <a:latin typeface="Corbel"/>
                <a:ea typeface="+mn-lt"/>
                <a:cs typeface="+mn-lt"/>
              </a:rPr>
              <a:t>Pounds</a:t>
            </a:r>
            <a:r>
              <a:rPr lang="pl-PL" sz="1600" dirty="0">
                <a:latin typeface="Corbel"/>
                <a:ea typeface="+mn-lt"/>
                <a:cs typeface="+mn-lt"/>
              </a:rPr>
              <a:t>“;</a:t>
            </a:r>
            <a:endParaRPr lang="pl-PL" sz="1600" dirty="0">
              <a:latin typeface="Corbel"/>
            </a:endParaRPr>
          </a:p>
          <a:p>
            <a:pPr>
              <a:lnSpc>
                <a:spcPct val="90000"/>
              </a:lnSpc>
              <a:buFont typeface="Wingdings"/>
              <a:buChar char="v"/>
            </a:pPr>
            <a:r>
              <a:rPr lang="pl-PL" sz="1600" dirty="0">
                <a:latin typeface="Corbel"/>
                <a:ea typeface="+mn-lt"/>
                <a:cs typeface="+mn-lt"/>
              </a:rPr>
              <a:t>przezroczyste okienko – metaliczny obraz nad głównym okienkiem; </a:t>
            </a:r>
            <a:endParaRPr lang="pl-PL" sz="1600" dirty="0">
              <a:latin typeface="Corbel"/>
            </a:endParaRPr>
          </a:p>
          <a:p>
            <a:pPr>
              <a:lnSpc>
                <a:spcPct val="90000"/>
              </a:lnSpc>
              <a:buFont typeface="Wingdings"/>
              <a:buChar char="v"/>
            </a:pPr>
            <a:r>
              <a:rPr lang="pl-PL" sz="1600" dirty="0">
                <a:latin typeface="Corbel"/>
                <a:ea typeface="+mn-lt"/>
                <a:cs typeface="+mn-lt"/>
              </a:rPr>
              <a:t>folia jest niebiesko-złota na awersie i srebrna na rewersie;</a:t>
            </a:r>
            <a:endParaRPr lang="pl-PL" sz="1600" dirty="0">
              <a:latin typeface="Corbel"/>
            </a:endParaRPr>
          </a:p>
          <a:p>
            <a:pPr>
              <a:lnSpc>
                <a:spcPct val="90000"/>
              </a:lnSpc>
              <a:buFont typeface="Wingdings"/>
              <a:buChar char="v"/>
            </a:pPr>
            <a:r>
              <a:rPr lang="pl-PL" sz="1600" dirty="0">
                <a:latin typeface="Corbel"/>
                <a:ea typeface="+mn-lt"/>
                <a:cs typeface="+mn-lt"/>
              </a:rPr>
              <a:t>portret królowej Elżbiety II w przezroczystym okienku;</a:t>
            </a:r>
            <a:endParaRPr lang="pl-PL" sz="1600">
              <a:latin typeface="Corbel"/>
            </a:endParaRPr>
          </a:p>
          <a:p>
            <a:pPr>
              <a:lnSpc>
                <a:spcPct val="90000"/>
              </a:lnSpc>
              <a:buFont typeface="Wingdings"/>
              <a:buChar char="v"/>
            </a:pPr>
            <a:r>
              <a:rPr lang="pl-PL" sz="1600" dirty="0">
                <a:latin typeface="Corbel"/>
                <a:ea typeface="+mn-lt"/>
                <a:cs typeface="+mn-lt"/>
              </a:rPr>
              <a:t>naszywka ze srebrnej folii zawiera literę “T”;</a:t>
            </a:r>
            <a:endParaRPr lang="pl-PL" sz="1600" dirty="0">
              <a:latin typeface="Corbel"/>
            </a:endParaRPr>
          </a:p>
          <a:p>
            <a:pPr>
              <a:lnSpc>
                <a:spcPct val="90000"/>
              </a:lnSpc>
              <a:buFont typeface="Wingdings"/>
              <a:buChar char="v"/>
            </a:pPr>
            <a:r>
              <a:rPr lang="pl-PL" sz="1600" dirty="0">
                <a:latin typeface="Corbel"/>
                <a:ea typeface="+mn-lt"/>
                <a:cs typeface="+mn-lt"/>
              </a:rPr>
              <a:t>podniesiony nadruk z przodu banknotu;</a:t>
            </a:r>
            <a:endParaRPr lang="pl-PL" sz="1600">
              <a:latin typeface="Corbel"/>
            </a:endParaRPr>
          </a:p>
          <a:p>
            <a:pPr>
              <a:lnSpc>
                <a:spcPct val="90000"/>
              </a:lnSpc>
              <a:buFont typeface="Wingdings"/>
              <a:buChar char="v"/>
            </a:pPr>
            <a:r>
              <a:rPr lang="pl-PL" sz="1600" dirty="0">
                <a:latin typeface="Corbel"/>
                <a:ea typeface="+mn-lt"/>
                <a:cs typeface="+mn-lt"/>
              </a:rPr>
              <a:t>zaostrzone i wyraźne linie wraz z kolorami nadruku;</a:t>
            </a:r>
            <a:endParaRPr lang="pl-PL" sz="1600" dirty="0">
              <a:latin typeface="Corbel"/>
            </a:endParaRPr>
          </a:p>
          <a:p>
            <a:pPr>
              <a:lnSpc>
                <a:spcPct val="90000"/>
              </a:lnSpc>
              <a:buFont typeface="Wingdings"/>
              <a:buChar char="v"/>
            </a:pPr>
            <a:r>
              <a:rPr lang="pl-PL" sz="1600" dirty="0">
                <a:latin typeface="Corbel"/>
                <a:ea typeface="+mn-lt"/>
                <a:cs typeface="+mn-lt"/>
              </a:rPr>
              <a:t>liczba w ultrafiolecie – “20” na awersie, jest jaskrawo czerwono-zielona;</a:t>
            </a:r>
            <a:endParaRPr lang="pl-PL" sz="1600" dirty="0">
              <a:latin typeface="Corbel"/>
            </a:endParaRPr>
          </a:p>
          <a:p>
            <a:pPr>
              <a:lnSpc>
                <a:spcPct val="90000"/>
              </a:lnSpc>
              <a:buClr>
                <a:srgbClr val="1287C3"/>
              </a:buClr>
              <a:buFont typeface="Wingdings"/>
              <a:buChar char="v"/>
            </a:pPr>
            <a:r>
              <a:rPr lang="pl-PL" sz="1600" dirty="0"/>
              <a:t>Nitka zabezpieczająca.</a:t>
            </a:r>
          </a:p>
          <a:p>
            <a:pPr>
              <a:lnSpc>
                <a:spcPct val="90000"/>
              </a:lnSpc>
              <a:buFont typeface="Wingdings"/>
              <a:buChar char="v"/>
            </a:pPr>
            <a:endParaRPr lang="pl-PL" sz="1100"/>
          </a:p>
        </p:txBody>
      </p:sp>
      <p:pic>
        <p:nvPicPr>
          <p:cNvPr id="4" name="Picture 3" descr="20 funtów - banknot 20 GBP - Kurs na Funta">
            <a:extLst>
              <a:ext uri="{FF2B5EF4-FFF2-40B4-BE49-F238E27FC236}">
                <a16:creationId xmlns:a16="http://schemas.microsoft.com/office/drawing/2014/main" xmlns="" id="{82A36A1D-CDAC-EA0C-4681-67C0D5AA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966" y="1620536"/>
            <a:ext cx="3453893" cy="1845448"/>
          </a:xfrm>
          <a:prstGeom prst="roundRect">
            <a:avLst>
              <a:gd name="adj" fmla="val 4380"/>
            </a:avLst>
          </a:prstGeom>
          <a:solidFill>
            <a:srgbClr val="FFFFFF">
              <a:shade val="85000"/>
            </a:srgbClr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 descr="Nowy Banknot 20 Funtów Szterlingów Brytyjskich - Polimer Tył (£20)(20 pound note polymer back)">
            <a:extLst>
              <a:ext uri="{FF2B5EF4-FFF2-40B4-BE49-F238E27FC236}">
                <a16:creationId xmlns:a16="http://schemas.microsoft.com/office/drawing/2014/main" xmlns="" id="{7056C1D4-7BBC-5A7C-2D41-76BD25A37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803" y="4129219"/>
            <a:ext cx="3560219" cy="1843419"/>
          </a:xfrm>
          <a:prstGeom prst="roundRect">
            <a:avLst>
              <a:gd name="adj" fmla="val 4380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245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284F47-4FD1-FDCF-8532-159929BAF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7624" y="-78752"/>
            <a:ext cx="2177149" cy="1049270"/>
          </a:xfrm>
        </p:spPr>
        <p:txBody>
          <a:bodyPr>
            <a:normAutofit/>
          </a:bodyPr>
          <a:lstStyle/>
          <a:p>
            <a:r>
              <a:rPr lang="en-US" i="1">
                <a:latin typeface="Georgia Pro Cond Black"/>
              </a:rPr>
              <a:t>Euro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1A580B9A-4D99-02DC-ECF5-E7A6F41E4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6225" y="1037140"/>
            <a:ext cx="7283737" cy="54593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1500" b="1" dirty="0"/>
              <a:t>Zabezpieczenia Euro:</a:t>
            </a:r>
          </a:p>
          <a:p>
            <a:pPr marL="171450" indent="-171450" algn="l">
              <a:lnSpc>
                <a:spcPct val="90000"/>
              </a:lnSpc>
              <a:buFont typeface="Wingdings"/>
              <a:buChar char="v"/>
            </a:pPr>
            <a:r>
              <a:rPr lang="pl-PL" sz="1400" dirty="0"/>
              <a:t>Symbol „c” oznaczający zastrzeżenie praw autorskich,</a:t>
            </a:r>
          </a:p>
          <a:p>
            <a:pPr marL="171450" indent="-171450" algn="l">
              <a:lnSpc>
                <a:spcPct val="90000"/>
              </a:lnSpc>
              <a:buFont typeface="Wingdings"/>
              <a:buChar char="v"/>
            </a:pPr>
            <a:r>
              <a:rPr lang="pl-PL" sz="1400" dirty="0"/>
              <a:t>Cyfry uzupełniające się pod światło - znaki wydrukowane obustronnie w górnym rogu banknotu uzupełniają się, tworząc oznaczenie nominału. Kompletną liczbę widać pod światło,</a:t>
            </a:r>
          </a:p>
          <a:p>
            <a:pPr marL="171450" indent="-171450" algn="l">
              <a:lnSpc>
                <a:spcPct val="90000"/>
              </a:lnSpc>
              <a:buFont typeface="Wingdings"/>
              <a:buChar char="v"/>
            </a:pPr>
            <a:r>
              <a:rPr lang="pl-PL" sz="1400" dirty="0"/>
              <a:t>Perforacja - przy oglądaniu banknotu pod światłem na hologramie widać perforację w kształcie symbolu €,</a:t>
            </a:r>
          </a:p>
          <a:p>
            <a:pPr marL="171450" indent="-171450" algn="l">
              <a:lnSpc>
                <a:spcPct val="90000"/>
              </a:lnSpc>
              <a:buFont typeface="Wingdings"/>
              <a:buChar char="v"/>
            </a:pPr>
            <a:r>
              <a:rPr lang="pl-PL" sz="1400" dirty="0"/>
              <a:t>Faktura papieru - papier jest wytwarzany z bawełny, dzięki czemu banknot jest sztywny i szeleszczący,</a:t>
            </a:r>
          </a:p>
          <a:p>
            <a:pPr marL="171450" indent="-171450" algn="l">
              <a:lnSpc>
                <a:spcPct val="90000"/>
              </a:lnSpc>
              <a:buFont typeface="Wingdings"/>
              <a:buChar char="v"/>
            </a:pPr>
            <a:r>
              <a:rPr lang="pl-PL" sz="1400" dirty="0"/>
              <a:t>Wypukły nadruk – elementy wyczuwalne za pomocą dotyku,</a:t>
            </a:r>
          </a:p>
          <a:p>
            <a:pPr marL="171450" indent="-171450" algn="l">
              <a:lnSpc>
                <a:spcPct val="90000"/>
              </a:lnSpc>
              <a:buFont typeface="Wingdings"/>
              <a:buChar char="v"/>
            </a:pPr>
            <a:r>
              <a:rPr lang="pl-PL" sz="1400" dirty="0"/>
              <a:t>Znak wodny - widać go pod światło. Przejścia tonalne między jasnymi a ciemnymi elementami motywu są płynne. To zabezpieczenie można dostrzec na oznaczeniu nominału,</a:t>
            </a:r>
          </a:p>
          <a:p>
            <a:pPr marL="171450" indent="-171450" algn="l">
              <a:lnSpc>
                <a:spcPct val="90000"/>
              </a:lnSpc>
              <a:buFont typeface="Wingdings"/>
              <a:buChar char="v"/>
            </a:pPr>
            <a:r>
              <a:rPr lang="pl-PL" sz="1400" dirty="0"/>
              <a:t>Pasek zabezpieczający - przy oglądaniu pod światło pasek wygląda jak ciemna linia. Widać na niej wypisane drobnym drukiem słowo EURO i nominał,</a:t>
            </a:r>
          </a:p>
          <a:p>
            <a:pPr marL="171450" indent="-171450" algn="l">
              <a:lnSpc>
                <a:spcPct val="90000"/>
              </a:lnSpc>
              <a:buClr>
                <a:srgbClr val="1287C3"/>
              </a:buClr>
              <a:buFont typeface="Wingdings"/>
              <a:buChar char="v"/>
            </a:pPr>
            <a:r>
              <a:rPr lang="pl-PL" sz="1400" dirty="0"/>
              <a:t>Mikrodruk - w kilku miejscach banknotu widać druk liter o wysokości 0,8 mm, można go przeczytać przy użyciu lupy. Na autentycznym banknocie nawet najmniejszy druk jest ostry i wyraźny.</a:t>
            </a:r>
          </a:p>
          <a:p>
            <a:pPr marL="171450" indent="-171450" algn="l">
              <a:lnSpc>
                <a:spcPct val="90000"/>
              </a:lnSpc>
              <a:buClr>
                <a:srgbClr val="1287C3"/>
              </a:buClr>
              <a:buFont typeface="Wingdings"/>
              <a:buChar char="v"/>
            </a:pPr>
            <a:r>
              <a:rPr lang="pl-PL" sz="1400" dirty="0"/>
              <a:t>Znaki widoczne w ultrafiolecie - w świetle ultrafioletowym można dostrzec czerwone, niebieskie i zielone nitki zatopione w papierze. Flaga Unii Europejskiej na przedniej stronie banknotu zmienia kolor na zielony, a gwiazdy na niej robią się pomarańczowe.</a:t>
            </a:r>
          </a:p>
          <a:p>
            <a:pPr marL="171450" indent="-171450" algn="l">
              <a:lnSpc>
                <a:spcPct val="90000"/>
              </a:lnSpc>
              <a:buClr>
                <a:srgbClr val="1287C3"/>
              </a:buClr>
              <a:buFont typeface="Wingdings"/>
              <a:buChar char="v"/>
            </a:pPr>
            <a:r>
              <a:rPr lang="pl-PL" sz="1400" dirty="0"/>
              <a:t> Hologram - na tęczowym tle pasa holograficznego widać na przemian nominał i symbol €. </a:t>
            </a:r>
          </a:p>
          <a:p>
            <a:pPr marL="171450" indent="-171450" algn="l">
              <a:lnSpc>
                <a:spcPct val="90000"/>
              </a:lnSpc>
              <a:buFont typeface="Wingdings"/>
              <a:buChar char="v"/>
            </a:pPr>
            <a:endParaRPr lang="en-US" sz="500" baseline="300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84294C7-4E27-04A0-151C-020E2588FA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71349" y="1406508"/>
            <a:ext cx="3950079" cy="2024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A762B8-A05E-B370-61AE-AF6A84468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31" y="4044173"/>
            <a:ext cx="3950079" cy="1994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246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87872F-8DB0-C68B-D2C5-02C428A2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753" y="338559"/>
            <a:ext cx="8697271" cy="1220972"/>
          </a:xfrm>
        </p:spPr>
        <p:txBody>
          <a:bodyPr/>
          <a:lstStyle/>
          <a:p>
            <a:r>
              <a:rPr lang="pl-PL" i="1" dirty="0">
                <a:latin typeface="Georgia Pro Cond Black"/>
              </a:rPr>
              <a:t>Dolar Amerykański</a:t>
            </a:r>
          </a:p>
        </p:txBody>
      </p:sp>
      <p:pic>
        <p:nvPicPr>
          <p:cNvPr id="7" name="Symbol zastępczy zawartości 6" descr="Dolar Banknot Stany Zjednoczone 1 - Darmowe zdjęcie na Pixabay - Pixabay">
            <a:extLst>
              <a:ext uri="{FF2B5EF4-FFF2-40B4-BE49-F238E27FC236}">
                <a16:creationId xmlns:a16="http://schemas.microsoft.com/office/drawing/2014/main" xmlns="" id="{140AE73E-66D0-4D75-E41B-72A0BC003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9503" y="2136493"/>
            <a:ext cx="3152865" cy="1339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Obraz 7" descr="Banknot 1 dolar 1995 r. USA - 11543111858 - oficjalne archiwum Allegro">
            <a:extLst>
              <a:ext uri="{FF2B5EF4-FFF2-40B4-BE49-F238E27FC236}">
                <a16:creationId xmlns:a16="http://schemas.microsoft.com/office/drawing/2014/main" xmlns="" id="{9EEACBC7-2F46-600F-FBB9-292D07385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305" y="4244726"/>
            <a:ext cx="3206187" cy="1463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15808D3-0CA5-865E-7218-21EEB74F85DA}"/>
              </a:ext>
            </a:extLst>
          </p:cNvPr>
          <p:cNvSpPr txBox="1"/>
          <p:nvPr/>
        </p:nvSpPr>
        <p:spPr>
          <a:xfrm>
            <a:off x="1311351" y="1816394"/>
            <a:ext cx="6840278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latin typeface="Arial Nova"/>
              </a:rPr>
              <a:t>Banknoty o nominale 1 dolar mają kilka zabezpieczeń m.in.: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Staloryty (wklęsłodruki)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Znaki wodne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Efekty kątowe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Mikrodruki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recto-verso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Farba optycznie zmienna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Nitka zabezpieczająca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Numery seryjne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Elementy świecące w świetle UV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Wizerunek osoby, zdarzenia, bądź miejsca ważnego dla historii danego kraju,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Farba opalizująca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Barwy banknotów 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Pasy opalizujące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Wzorniki indywidualne</a:t>
            </a:r>
          </a:p>
          <a:p>
            <a:pPr marL="285750" indent="-285750">
              <a:buFont typeface="Wingdings"/>
              <a:buChar char="v"/>
            </a:pPr>
            <a:r>
              <a:rPr lang="pl-PL" sz="1500" dirty="0">
                <a:ea typeface="+mn-lt"/>
                <a:cs typeface="+mn-lt"/>
              </a:rPr>
              <a:t>Struktura papieru i zawarte w nim dodatkowe zabezpieczenia, takie jak niebiesko-czerwone nitki.</a:t>
            </a:r>
          </a:p>
        </p:txBody>
      </p:sp>
    </p:spTree>
    <p:extLst>
      <p:ext uri="{BB962C8B-B14F-4D97-AF65-F5344CB8AC3E}">
        <p14:creationId xmlns:p14="http://schemas.microsoft.com/office/powerpoint/2010/main" val="167281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xmlns="" id="{94C52C56-BEF2-4E22-8C8E-A7AC96B03A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457B18-6783-8EA0-5AB2-68E2CB82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pl-PL" sz="2800" i="1">
                <a:solidFill>
                  <a:srgbClr val="FFFFFF"/>
                </a:solidFill>
                <a:latin typeface="Georgia Pro Cond Black"/>
              </a:rPr>
              <a:t>Porównanie zabezpieczeń walut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52D7658-B2A5-C9E0-CC19-EEB8D337EF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353454"/>
              </p:ext>
            </p:extLst>
          </p:nvPr>
        </p:nvGraphicFramePr>
        <p:xfrm>
          <a:off x="4861467" y="968270"/>
          <a:ext cx="7062083" cy="498456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160547">
                  <a:extLst>
                    <a:ext uri="{9D8B030D-6E8A-4147-A177-3AD203B41FA5}">
                      <a16:colId xmlns:a16="http://schemas.microsoft.com/office/drawing/2014/main" xmlns="" val="3057785675"/>
                    </a:ext>
                  </a:extLst>
                </a:gridCol>
                <a:gridCol w="1184467">
                  <a:extLst>
                    <a:ext uri="{9D8B030D-6E8A-4147-A177-3AD203B41FA5}">
                      <a16:colId xmlns:a16="http://schemas.microsoft.com/office/drawing/2014/main" xmlns="" val="3743540158"/>
                    </a:ext>
                  </a:extLst>
                </a:gridCol>
                <a:gridCol w="1289359">
                  <a:extLst>
                    <a:ext uri="{9D8B030D-6E8A-4147-A177-3AD203B41FA5}">
                      <a16:colId xmlns:a16="http://schemas.microsoft.com/office/drawing/2014/main" xmlns="" val="2272691177"/>
                    </a:ext>
                  </a:extLst>
                </a:gridCol>
                <a:gridCol w="1161585">
                  <a:extLst>
                    <a:ext uri="{9D8B030D-6E8A-4147-A177-3AD203B41FA5}">
                      <a16:colId xmlns:a16="http://schemas.microsoft.com/office/drawing/2014/main" xmlns="" val="3338969881"/>
                    </a:ext>
                  </a:extLst>
                </a:gridCol>
                <a:gridCol w="1266125">
                  <a:extLst>
                    <a:ext uri="{9D8B030D-6E8A-4147-A177-3AD203B41FA5}">
                      <a16:colId xmlns:a16="http://schemas.microsoft.com/office/drawing/2014/main" xmlns="" val="1263545842"/>
                    </a:ext>
                  </a:extLst>
                </a:gridCol>
              </a:tblGrid>
              <a:tr h="6990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1" i="0" u="none" strike="noStrike" noProof="0" dirty="0">
                          <a:solidFill>
                            <a:srgbClr val="FFFFFF"/>
                          </a:solidFill>
                          <a:latin typeface="Corbel"/>
                        </a:rPr>
                        <a:t>                     \   Waluta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300" b="1" dirty="0" err="1">
                          <a:solidFill>
                            <a:srgbClr val="FFFFFF"/>
                          </a:solidFill>
                        </a:rPr>
                        <a:t>Zabezpieczenia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</a:rPr>
                        <a:t> </a:t>
                      </a:r>
                    </a:p>
                  </a:txBody>
                  <a:tcPr marL="182719" marR="109631" marT="109631" marB="1096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err="1">
                          <a:solidFill>
                            <a:srgbClr val="FFFFFF"/>
                          </a:solidFill>
                        </a:rPr>
                        <a:t>Złotówki</a:t>
                      </a:r>
                      <a:endParaRPr lang="en-US" sz="1300" b="1" dirty="0" err="1">
                        <a:solidFill>
                          <a:srgbClr val="FFFFFF"/>
                        </a:solidFill>
                      </a:endParaRP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solidFill>
                            <a:srgbClr val="FFFFFF"/>
                          </a:solidFill>
                        </a:rPr>
                        <a:t>Funty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</a:rPr>
                        <a:t>Brytyjskie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</a:rPr>
                        <a:t>Euro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</a:rPr>
                        <a:t>Dolar 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</a:rPr>
                        <a:t>Amerykański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0132880"/>
                  </a:ext>
                </a:extLst>
              </a:tr>
              <a:tr h="48301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Nitka </a:t>
                      </a:r>
                      <a:r>
                        <a:rPr lang="en-US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zabezpieczająca</a:t>
                      </a:r>
                    </a:p>
                  </a:txBody>
                  <a:tcPr marL="182719" marR="109631" marT="109631" marB="1096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366275"/>
                  </a:ext>
                </a:extLst>
              </a:tr>
              <a:tr h="69909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Elementy</a:t>
                      </a: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widoczne</a:t>
                      </a: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pod </a:t>
                      </a:r>
                      <a:r>
                        <a:rPr lang="en-US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światłem</a:t>
                      </a: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UV</a:t>
                      </a:r>
                    </a:p>
                  </a:txBody>
                  <a:tcPr marL="182719" marR="109631" marT="109631" marB="1096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5787903"/>
                  </a:ext>
                </a:extLst>
              </a:tr>
              <a:tr h="48301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Mikro </a:t>
                      </a:r>
                      <a:r>
                        <a:rPr lang="en-US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druk</a:t>
                      </a:r>
                    </a:p>
                  </a:txBody>
                  <a:tcPr marL="182719" marR="109631" marT="109631" marB="1096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8541182"/>
                  </a:ext>
                </a:extLst>
              </a:tr>
              <a:tr h="5211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Recto-verso</a:t>
                      </a:r>
                      <a:endParaRPr lang="en-US" sz="1400" b="0" dirty="0"/>
                    </a:p>
                  </a:txBody>
                  <a:tcPr marL="182719" marR="109631" marT="109631" marB="1096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765735"/>
                  </a:ext>
                </a:extLst>
              </a:tr>
              <a:tr h="5211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Farba</a:t>
                      </a: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zmieniająca</a:t>
                      </a: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obtycznie</a:t>
                      </a:r>
                    </a:p>
                  </a:txBody>
                  <a:tcPr marL="182719" marR="109631" marT="109631" marB="1096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51354"/>
                  </a:ext>
                </a:extLst>
              </a:tr>
              <a:tr h="5211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Znak </a:t>
                      </a:r>
                      <a:r>
                        <a:rPr lang="en-US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wodny</a:t>
                      </a: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 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2719" marR="109631" marT="109631" marB="1096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2109482"/>
                  </a:ext>
                </a:extLst>
              </a:tr>
              <a:tr h="44140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Staloryt</a:t>
                      </a: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(</a:t>
                      </a:r>
                      <a:r>
                        <a:rPr lang="en-US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wklęso</a:t>
                      </a: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druk</a:t>
                      </a:r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  <a:endParaRPr lang="en-US" sz="1300"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2719" marR="109631" marT="109631" marB="1096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533670"/>
                  </a:ext>
                </a:extLst>
              </a:tr>
              <a:tr h="52114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Hologram</a:t>
                      </a:r>
                    </a:p>
                  </a:txBody>
                  <a:tcPr marL="182719" marR="109631" marT="109631" marB="1096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82719" marR="109631" marT="109631" marB="1096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892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67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FCD9B94-D70B-4446-85E5-ACD390428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3EE4FE-E6C9-CBC7-B3B8-36C0F7C877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823" r="-2" b="147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92774-0C44-3AAC-6371-0011E721E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627" y="685800"/>
            <a:ext cx="7881397" cy="906966"/>
          </a:xfrm>
        </p:spPr>
        <p:txBody>
          <a:bodyPr anchor="b">
            <a:normAutofit/>
          </a:bodyPr>
          <a:lstStyle/>
          <a:p>
            <a:pPr algn="l"/>
            <a:r>
              <a:rPr lang="en-US" dirty="0" err="1"/>
              <a:t>Dziękujemy</a:t>
            </a:r>
            <a:r>
              <a:rPr lang="en-US" dirty="0"/>
              <a:t> za </a:t>
            </a:r>
            <a:r>
              <a:rPr lang="en-US" dirty="0" err="1"/>
              <a:t>uwagę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C1B49D-B8BF-053F-91E3-DB91877D9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369" y="6193375"/>
            <a:ext cx="2882195" cy="6603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err="1"/>
              <a:t>Źródła</a:t>
            </a:r>
            <a:r>
              <a:rPr lang="en-US" sz="1400" dirty="0"/>
              <a:t>:</a:t>
            </a:r>
            <a:r>
              <a:rPr lang="en-US" sz="1400" dirty="0">
                <a:ea typeface="+mn-lt"/>
                <a:cs typeface="+mn-lt"/>
              </a:rPr>
              <a:t> https://kurs-na-funta.pl 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https://magazyn-ksp.policja.gov.pl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814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Macintosh PowerPoint</Application>
  <PresentationFormat>Niestandardowy</PresentationFormat>
  <Paragraphs>94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Parallax</vt:lpstr>
      <vt:lpstr>Zabezpieczenia walut  </vt:lpstr>
      <vt:lpstr>Złotówki</vt:lpstr>
      <vt:lpstr>Funty brytyjskie</vt:lpstr>
      <vt:lpstr>Euro</vt:lpstr>
      <vt:lpstr>Dolar Amerykański</vt:lpstr>
      <vt:lpstr>Porównanie zabezpieczeń walut</vt:lpstr>
      <vt:lpstr>Dziękujemy za uwagę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Beata</cp:lastModifiedBy>
  <cp:revision>863</cp:revision>
  <dcterms:created xsi:type="dcterms:W3CDTF">2024-02-11T09:01:56Z</dcterms:created>
  <dcterms:modified xsi:type="dcterms:W3CDTF">2024-03-06T19:42:19Z</dcterms:modified>
</cp:coreProperties>
</file>