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86" r:id="rId2"/>
    <p:sldId id="291" r:id="rId3"/>
    <p:sldId id="289" r:id="rId4"/>
    <p:sldId id="288" r:id="rId5"/>
    <p:sldId id="287" r:id="rId6"/>
    <p:sldId id="290" r:id="rId7"/>
    <p:sldId id="292" r:id="rId8"/>
    <p:sldId id="257" r:id="rId9"/>
    <p:sldId id="265" r:id="rId10"/>
    <p:sldId id="279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16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76" autoAdjust="0"/>
  </p:normalViewPr>
  <p:slideViewPr>
    <p:cSldViewPr>
      <p:cViewPr>
        <p:scale>
          <a:sx n="77" d="100"/>
          <a:sy n="77" d="100"/>
        </p:scale>
        <p:origin x="-117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68F285B-08FE-4347-9851-C5FD82185321}" type="datetimeFigureOut">
              <a:rPr lang="de-DE" smtClean="0"/>
              <a:t>13.07.2022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78B9762-B59F-4CF5-A37A-614EDC3B2D3C}" type="slidenum">
              <a:rPr lang="de-DE" smtClean="0"/>
              <a:t>‹Nr.›</a:t>
            </a:fld>
            <a:endParaRPr lang="de-DE"/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236096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F285B-08FE-4347-9851-C5FD82185321}" type="datetimeFigureOut">
              <a:rPr lang="de-DE" smtClean="0"/>
              <a:t>13.07.2022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B9762-B59F-4CF5-A37A-614EDC3B2D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8341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F285B-08FE-4347-9851-C5FD82185321}" type="datetimeFigureOut">
              <a:rPr lang="de-DE" smtClean="0"/>
              <a:t>13.07.2022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B9762-B59F-4CF5-A37A-614EDC3B2D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4507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F285B-08FE-4347-9851-C5FD82185321}" type="datetimeFigureOut">
              <a:rPr lang="de-DE" smtClean="0"/>
              <a:t>13.07.2022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B9762-B59F-4CF5-A37A-614EDC3B2D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7247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68F285B-08FE-4347-9851-C5FD82185321}" type="datetimeFigureOut">
              <a:rPr lang="de-DE" smtClean="0"/>
              <a:t>13.07.2022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78B9762-B59F-4CF5-A37A-614EDC3B2D3C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122709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F285B-08FE-4347-9851-C5FD82185321}" type="datetimeFigureOut">
              <a:rPr lang="de-DE" smtClean="0"/>
              <a:t>13.07.2022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B9762-B59F-4CF5-A37A-614EDC3B2D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0483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F285B-08FE-4347-9851-C5FD82185321}" type="datetimeFigureOut">
              <a:rPr lang="de-DE" smtClean="0"/>
              <a:t>13.07.2022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B9762-B59F-4CF5-A37A-614EDC3B2D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7132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F285B-08FE-4347-9851-C5FD82185321}" type="datetimeFigureOut">
              <a:rPr lang="de-DE" smtClean="0"/>
              <a:t>13.07.2022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B9762-B59F-4CF5-A37A-614EDC3B2D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3806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F285B-08FE-4347-9851-C5FD82185321}" type="datetimeFigureOut">
              <a:rPr lang="de-DE" smtClean="0"/>
              <a:t>13.07.2022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B9762-B59F-4CF5-A37A-614EDC3B2D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7460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68F285B-08FE-4347-9851-C5FD82185321}" type="datetimeFigureOut">
              <a:rPr lang="de-DE" smtClean="0"/>
              <a:t>13.07.2022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78B9762-B59F-4CF5-A37A-614EDC3B2D3C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29396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68F285B-08FE-4347-9851-C5FD82185321}" type="datetimeFigureOut">
              <a:rPr lang="de-DE" smtClean="0"/>
              <a:t>13.07.2022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78B9762-B59F-4CF5-A37A-614EDC3B2D3C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00353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fld id="{168F285B-08FE-4347-9851-C5FD82185321}" type="datetimeFigureOut">
              <a:rPr lang="de-DE" smtClean="0"/>
              <a:t>13.07.2022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fld id="{478B9762-B59F-4CF5-A37A-614EDC3B2D3C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34534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0" orient="horz" pos="1368">
          <p15:clr>
            <a:srgbClr val="F26B43"/>
          </p15:clr>
        </p15:guide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69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5184">
          <p15:clr>
            <a:srgbClr val="F26B43"/>
          </p15:clr>
        </p15:guide>
        <p15:guide id="9" pos="702">
          <p15:clr>
            <a:srgbClr val="F26B43"/>
          </p15:clr>
        </p15:guide>
        <p15:guide id="10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DD533629-2A09-0389-546C-3D5A8ED82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41288"/>
            <a:ext cx="8572500" cy="25527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="" xmlns:a16="http://schemas.microsoft.com/office/drawing/2014/main" id="{19518B18-7195-4D54-9487-6307E15D2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8461" y="2991775"/>
            <a:ext cx="3384376" cy="3362169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="" xmlns:a16="http://schemas.microsoft.com/office/drawing/2014/main" id="{1BD81FF1-DEEF-35A7-A74E-F558A6597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7" y="2991774"/>
            <a:ext cx="5044515" cy="336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534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="" xmlns:a16="http://schemas.microsoft.com/office/drawing/2014/main" id="{6C2997EE-0889-44C3-AC0D-18F26AC9AA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fik 1" descr="_DSC1804"/>
          <p:cNvPicPr>
            <a:picLocks noGrp="1" noChangeAspect="1"/>
          </p:cNvPicPr>
          <p:nvPr isPhoto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" r="7640" b="-2"/>
          <a:stretch/>
        </p:blipFill>
        <p:spPr>
          <a:xfrm>
            <a:off x="4216674" y="10"/>
            <a:ext cx="4927327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15" r="2" b="4641"/>
          <a:stretch/>
        </p:blipFill>
        <p:spPr bwMode="auto">
          <a:xfrm>
            <a:off x="3136508" y="3887894"/>
            <a:ext cx="6007493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5" r="35799"/>
          <a:stretch/>
        </p:blipFill>
        <p:spPr bwMode="auto">
          <a:xfrm>
            <a:off x="20" y="10"/>
            <a:ext cx="5627313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3345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1485900"/>
          </a:xfrm>
        </p:spPr>
        <p:txBody>
          <a:bodyPr>
            <a:normAutofit/>
          </a:bodyPr>
          <a:lstStyle/>
          <a:p>
            <a:pPr algn="ctr"/>
            <a:r>
              <a:rPr lang="de-DE" sz="4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Kinder- und Jugendschutzdienst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00584"/>
            <a:ext cx="3820588" cy="5090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SchulSozial\Desktop\Homepage\IMG_20220523_12025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7" t="10178" r="15420" b="12283"/>
          <a:stretch/>
        </p:blipFill>
        <p:spPr bwMode="auto">
          <a:xfrm>
            <a:off x="723532" y="1412776"/>
            <a:ext cx="3820589" cy="506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84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="" xmlns:a16="http://schemas.microsoft.com/office/drawing/2014/main" id="{FABB624F-BF77-4AE1-B71D-2D681D4731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6" name="Picture 4" descr="C:\Users\SchulSozial\Desktop\Homepage\IMG_20220523_1159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7"/>
          <a:stretch/>
        </p:blipFill>
        <p:spPr bwMode="auto">
          <a:xfrm>
            <a:off x="75404" y="118245"/>
            <a:ext cx="5343751" cy="662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SchulSozial\Desktop\Homepage\IMG_20220523_1200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6" t="9188" r="8227" b="6024"/>
          <a:stretch/>
        </p:blipFill>
        <p:spPr bwMode="auto">
          <a:xfrm rot="10800000">
            <a:off x="5020499" y="118245"/>
            <a:ext cx="4031430" cy="327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chulSozial\Desktop\Homepage\IMG_20220523_1200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3" t="9186" r="6791" b="5320"/>
          <a:stretch/>
        </p:blipFill>
        <p:spPr bwMode="auto">
          <a:xfrm rot="10800000">
            <a:off x="4985006" y="3445853"/>
            <a:ext cx="4031429" cy="330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807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0" y="476672"/>
            <a:ext cx="9144000" cy="8933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3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ucida Sans"/>
                <a:ea typeface="+mj-ea"/>
                <a:cs typeface="+mj-cs"/>
              </a:rPr>
              <a:t>Projekt: Umgang mit Medien</a:t>
            </a:r>
            <a:endParaRPr lang="de-DE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7" name="Picture 3" descr="C:\Users\SchulSozial\Desktop\Homepage\IMAG32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" t="7462" r="7167" b="8"/>
          <a:stretch/>
        </p:blipFill>
        <p:spPr bwMode="auto">
          <a:xfrm>
            <a:off x="683568" y="1608644"/>
            <a:ext cx="8291663" cy="479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627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485900"/>
          </a:xfrm>
        </p:spPr>
        <p:txBody>
          <a:bodyPr>
            <a:normAutofit/>
          </a:bodyPr>
          <a:lstStyle/>
          <a:p>
            <a:pPr algn="ctr"/>
            <a:r>
              <a:rPr lang="de-D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Literaturempfehlungen </a:t>
            </a:r>
            <a:br>
              <a:rPr lang="de-D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de-D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&gt;&gt;</a:t>
            </a:r>
            <a:r>
              <a:rPr lang="de-DE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Social</a:t>
            </a:r>
            <a:r>
              <a:rPr lang="de-D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Media&lt;&lt;</a:t>
            </a:r>
          </a:p>
        </p:txBody>
      </p:sp>
      <p:pic>
        <p:nvPicPr>
          <p:cNvPr id="1026" name="Picture 2" descr="C:\Users\SchulSozial\Desktop\Homepage\IMG_20220523_12015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11269" r="19553" b="7496"/>
          <a:stretch/>
        </p:blipFill>
        <p:spPr bwMode="auto">
          <a:xfrm>
            <a:off x="755576" y="1674540"/>
            <a:ext cx="3194858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chulSozial\Desktop\Homepage\IMG_20220523_12013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8" t="7143" r="9320" b="7921"/>
          <a:stretch/>
        </p:blipFill>
        <p:spPr bwMode="auto">
          <a:xfrm rot="16200000">
            <a:off x="4705055" y="1118056"/>
            <a:ext cx="3671371" cy="479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021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44227"/>
            <a:ext cx="9144000" cy="1517692"/>
          </a:xfrm>
        </p:spPr>
        <p:txBody>
          <a:bodyPr>
            <a:noAutofit/>
          </a:bodyPr>
          <a:lstStyle/>
          <a:p>
            <a:pPr algn="ctr"/>
            <a:r>
              <a:rPr lang="de-DE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&gt;&gt;Rauchfrei werden&lt;&lt; </a:t>
            </a:r>
            <a:br>
              <a:rPr lang="de-DE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de-DE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 der RS Elxleben</a:t>
            </a:r>
          </a:p>
        </p:txBody>
      </p:sp>
      <p:pic>
        <p:nvPicPr>
          <p:cNvPr id="5122" name="Picture 2" descr="C:\Users\SchulSozial\Desktop\Homepage\IMG_20220523_1159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3" t="8950" r="29746" b="6810"/>
          <a:stretch/>
        </p:blipFill>
        <p:spPr bwMode="auto">
          <a:xfrm>
            <a:off x="971600" y="1327347"/>
            <a:ext cx="2668280" cy="53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CA72C458-E6A3-5596-3E33-03B7C63D5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1319204"/>
            <a:ext cx="4660799" cy="538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155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Miteinander stärker sein</a:t>
            </a:r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49384"/>
            <a:ext cx="3816424" cy="2856988"/>
          </a:xfr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086962"/>
            <a:ext cx="4392488" cy="329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045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7C159B63-C56D-4E4E-8B07-40A1346DC92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gray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628800"/>
            <a:ext cx="2333906" cy="6858000"/>
          </a:xfrm>
        </p:spPr>
        <p:txBody>
          <a:bodyPr>
            <a:normAutofit/>
          </a:bodyPr>
          <a:lstStyle/>
          <a:p>
            <a:r>
              <a:rPr lang="de-D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Projekt in der Natur an der RS Elxleben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27DEF201-077E-444A-A3F0-66E1425357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64785" y="476672"/>
            <a:ext cx="4958669" cy="6025892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de-DE" sz="2800" b="1" u="sng" dirty="0"/>
              <a:t>„Draußen-Sein“- mit allen Sinnen die Natur erfahren: </a:t>
            </a:r>
          </a:p>
          <a:p>
            <a:r>
              <a:rPr lang="de-DE" sz="2400" dirty="0"/>
              <a:t>zur Erweiterung der Selbst- und Sozialkompetenz</a:t>
            </a:r>
          </a:p>
          <a:p>
            <a:r>
              <a:rPr lang="de-DE" sz="2400" dirty="0"/>
              <a:t>Durchhaltevermögen durch verbindliche Angebote stärken </a:t>
            </a:r>
            <a:r>
              <a:rPr lang="de-DE" sz="2400" dirty="0">
                <a:sym typeface="Wingdings" panose="05000000000000000000" pitchFamily="2" charset="2"/>
              </a:rPr>
              <a:t> </a:t>
            </a:r>
            <a:r>
              <a:rPr lang="de-DE" sz="2400" u="sng" dirty="0">
                <a:sym typeface="Wingdings" panose="05000000000000000000" pitchFamily="2" charset="2"/>
              </a:rPr>
              <a:t>kein Abbrechen möglich</a:t>
            </a:r>
            <a:endParaRPr lang="de-DE" sz="2400" u="sng" dirty="0"/>
          </a:p>
          <a:p>
            <a:r>
              <a:rPr lang="de-DE" sz="2400" dirty="0"/>
              <a:t>Förderung und Forderung sportlicher und handwerklicher Fähigkeiten</a:t>
            </a:r>
          </a:p>
          <a:p>
            <a:r>
              <a:rPr lang="de-DE" sz="2400" dirty="0">
                <a:sym typeface="Wingdings" panose="05000000000000000000" pitchFamily="2" charset="2"/>
              </a:rPr>
              <a:t>konkurrenzloses, gemeinschaftliches Erfahren der Natur in kleinen Gruppen</a:t>
            </a:r>
          </a:p>
          <a:p>
            <a:r>
              <a:rPr lang="de-DE" sz="2400" dirty="0">
                <a:sym typeface="Wingdings" panose="05000000000000000000" pitchFamily="2" charset="2"/>
              </a:rPr>
              <a:t>Umweltbewusstsein wird gestärkt</a:t>
            </a:r>
          </a:p>
          <a:p>
            <a:pPr marL="137160" indent="0">
              <a:buNone/>
            </a:pPr>
            <a:endParaRPr lang="de-DE" dirty="0"/>
          </a:p>
          <a:p>
            <a:endParaRPr lang="de-DE" b="1" dirty="0"/>
          </a:p>
          <a:p>
            <a:endParaRPr lang="de-DE" b="1" dirty="0"/>
          </a:p>
          <a:p>
            <a:endParaRPr lang="de-DE" b="1" dirty="0"/>
          </a:p>
          <a:p>
            <a:endParaRPr lang="de-DE" b="1" dirty="0"/>
          </a:p>
          <a:p>
            <a:endParaRPr lang="de-DE" b="1" dirty="0"/>
          </a:p>
          <a:p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36886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="" xmlns:a16="http://schemas.microsoft.com/office/drawing/2014/main" id="{6C2997EE-0889-44C3-AC0D-18F26AC9AA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7490"/>
          <a:stretch/>
        </p:blipFill>
        <p:spPr bwMode="auto">
          <a:xfrm>
            <a:off x="20" y="10"/>
            <a:ext cx="5411530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" r="7935" b="1"/>
          <a:stretch/>
        </p:blipFill>
        <p:spPr bwMode="auto">
          <a:xfrm>
            <a:off x="4216674" y="10"/>
            <a:ext cx="4927327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28" r="2" b="3828"/>
          <a:stretch/>
        </p:blipFill>
        <p:spPr bwMode="auto">
          <a:xfrm>
            <a:off x="3136508" y="3887894"/>
            <a:ext cx="6007493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Grafik 1" descr="_DSC1847"/>
          <p:cNvPicPr>
            <a:picLocks noGrp="1" noChangeAspect="1"/>
          </p:cNvPicPr>
          <p:nvPr isPhoto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50" b="3"/>
          <a:stretch/>
        </p:blipFill>
        <p:spPr>
          <a:xfrm>
            <a:off x="20" y="3106464"/>
            <a:ext cx="4657145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4212525684"/>
      </p:ext>
    </p:extLst>
  </p:cSld>
  <p:clrMapOvr>
    <a:masterClrMapping/>
  </p:clrMapOvr>
</p:sld>
</file>

<file path=ppt/theme/theme1.xml><?xml version="1.0" encoding="utf-8"?>
<a:theme xmlns:a="http://schemas.openxmlformats.org/drawingml/2006/main" name="Ausschnitt">
  <a:themeElements>
    <a:clrScheme name="Ausschnitt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Ausschnitt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Ausschnitt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TM10001105[[fn=Ausschnitt]]</Template>
  <TotalTime>0</TotalTime>
  <Words>68</Words>
  <Application>Microsoft Office PowerPoint</Application>
  <PresentationFormat>Bildschirmpräsentation (4:3)</PresentationFormat>
  <Paragraphs>17</Paragraphs>
  <Slides>10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1" baseType="lpstr">
      <vt:lpstr>Ausschnitt</vt:lpstr>
      <vt:lpstr>PowerPoint-Präsentation</vt:lpstr>
      <vt:lpstr>Kinder- und Jugendschutzdienst</vt:lpstr>
      <vt:lpstr>PowerPoint-Präsentation</vt:lpstr>
      <vt:lpstr>PowerPoint-Präsentation</vt:lpstr>
      <vt:lpstr>Literaturempfehlungen  &gt;&gt;Social Media&lt;&lt;</vt:lpstr>
      <vt:lpstr>&gt;&gt;Rauchfrei werden&lt;&lt;  an der RS Elxleben</vt:lpstr>
      <vt:lpstr>Miteinander stärker sein</vt:lpstr>
      <vt:lpstr>Projekt in der Natur an der RS Elxleben</vt:lpstr>
      <vt:lpstr>PowerPoint-Präsentation</vt:lpstr>
      <vt:lpstr>PowerPoint-Präsentation</vt:lpstr>
    </vt:vector>
  </TitlesOfParts>
  <Company>Dox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Mein Projekt an der RS Elxleben</dc:title>
  <dc:creator>Para</dc:creator>
  <cp:lastModifiedBy>SchulSozial</cp:lastModifiedBy>
  <cp:revision>24</cp:revision>
  <dcterms:created xsi:type="dcterms:W3CDTF">2016-04-04T07:10:03Z</dcterms:created>
  <dcterms:modified xsi:type="dcterms:W3CDTF">2022-07-13T07:14:33Z</dcterms:modified>
</cp:coreProperties>
</file>