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19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86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81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37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23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11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54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87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7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52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99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8D8B0-D265-448D-841D-BF0FEC3EE7E4}" type="datetimeFigureOut">
              <a:rPr lang="pl-PL" smtClean="0"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A48A5-65EB-44B0-AA8E-744BA0A6F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85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 l="-1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772400" cy="3816424"/>
          </a:xfrm>
        </p:spPr>
        <p:txBody>
          <a:bodyPr>
            <a:normAutofit fontScale="90000"/>
          </a:bodyPr>
          <a:lstStyle/>
          <a:p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DZIEŃ MAMY 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2018r.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Śpiewające Brzdące - Kocham Cię Ti Amo Je Taime - Piosenki dla dzieci.(videoo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518" y="5703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4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5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8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7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4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1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5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5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1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7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6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1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6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4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</Words>
  <Application>Microsoft Office PowerPoint</Application>
  <PresentationFormat>Pokaz na ekranie (4:3)</PresentationFormat>
  <Paragraphs>1</Paragraphs>
  <Slides>17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DZIEŃ MAMY  2018r.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MAMY  2018r.</dc:title>
  <dc:creator>Adam Bulczak</dc:creator>
  <cp:lastModifiedBy>phartyn@hotmail.com</cp:lastModifiedBy>
  <cp:revision>9</cp:revision>
  <dcterms:created xsi:type="dcterms:W3CDTF">2018-05-27T17:34:36Z</dcterms:created>
  <dcterms:modified xsi:type="dcterms:W3CDTF">2018-05-29T12:49:04Z</dcterms:modified>
</cp:coreProperties>
</file>