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84" y="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93CF36C3-5D56-48E3-A999-FB4B72B3CD7C}" type="datetimeFigureOut">
              <a:rPr lang="sk-SK" smtClean="0"/>
              <a:pPr/>
              <a:t>29. 5. 2018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sk-SK"/>
          </a:p>
        </p:txBody>
      </p:sp>
      <p:sp>
        <p:nvSpPr>
          <p:cNvPr id="10" name="Obdĺžni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ĺžni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ĺžni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ĺžni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ovná spojnic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Rovná spojnica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ovná spojnic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Rovná spojnica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ĺžni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68A063F-5021-43A7-AA45-36617F4DDF8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36C3-5D56-48E3-A999-FB4B72B3CD7C}" type="datetimeFigureOut">
              <a:rPr lang="sk-SK" smtClean="0"/>
              <a:pPr/>
              <a:t>29. 5. 2018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063F-5021-43A7-AA45-36617F4DDF8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36C3-5D56-48E3-A999-FB4B72B3CD7C}" type="datetimeFigureOut">
              <a:rPr lang="sk-SK" smtClean="0"/>
              <a:pPr/>
              <a:t>29. 5. 2018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063F-5021-43A7-AA45-36617F4DDF8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3CF36C3-5D56-48E3-A999-FB4B72B3CD7C}" type="datetimeFigureOut">
              <a:rPr lang="sk-SK" smtClean="0"/>
              <a:pPr/>
              <a:t>29. 5. 2018</a:t>
            </a:fld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68A063F-5021-43A7-AA45-36617F4DDF82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93CF36C3-5D56-48E3-A999-FB4B72B3CD7C}" type="datetimeFigureOut">
              <a:rPr lang="sk-SK" smtClean="0"/>
              <a:pPr/>
              <a:t>29. 5. 2018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sk-SK"/>
          </a:p>
        </p:txBody>
      </p:sp>
      <p:sp>
        <p:nvSpPr>
          <p:cNvPr id="9" name="Obdĺžni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ĺžni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ĺžni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ĺžni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ovná spojnica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ovná spojnic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ovná spojnica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Rovná spojnic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ĺžni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ovná spojnica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68A063F-5021-43A7-AA45-36617F4DDF8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36C3-5D56-48E3-A999-FB4B72B3CD7C}" type="datetimeFigureOut">
              <a:rPr lang="sk-SK" smtClean="0"/>
              <a:pPr/>
              <a:t>29. 5. 2018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063F-5021-43A7-AA45-36617F4DDF82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36C3-5D56-48E3-A999-FB4B72B3CD7C}" type="datetimeFigureOut">
              <a:rPr lang="sk-SK" smtClean="0"/>
              <a:pPr/>
              <a:t>29. 5. 2018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063F-5021-43A7-AA45-36617F4DDF82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2" name="Zástupný symbol tex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4" name="Zástupný symbol tex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6" name="Zástupný symbol dátum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3CF36C3-5D56-48E3-A999-FB4B72B3CD7C}" type="datetimeFigureOut">
              <a:rPr lang="sk-SK" smtClean="0"/>
              <a:pPr/>
              <a:t>29. 5. 2018</a:t>
            </a:fld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68A063F-5021-43A7-AA45-36617F4DDF82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36C3-5D56-48E3-A999-FB4B72B3CD7C}" type="datetimeFigureOut">
              <a:rPr lang="sk-SK" smtClean="0"/>
              <a:pPr/>
              <a:t>29. 5. 2018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A063F-5021-43A7-AA45-36617F4DDF82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ĺžni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ovná spojnic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obsah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1" name="Zástupný symbol dátumu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3CF36C3-5D56-48E3-A999-FB4B72B3CD7C}" type="datetimeFigureOut">
              <a:rPr lang="sk-SK" smtClean="0"/>
              <a:pPr/>
              <a:t>29. 5. 2018</a:t>
            </a:fld>
            <a:endParaRPr lang="sk-SK"/>
          </a:p>
        </p:txBody>
      </p:sp>
      <p:sp>
        <p:nvSpPr>
          <p:cNvPr id="22" name="Zástupný symbol čísla snímky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68A063F-5021-43A7-AA45-36617F4DDF82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3" name="Zástupný symbol päty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ĺžni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Rovná spojnic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Rovná spojnica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dátumu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3CF36C3-5D56-48E3-A999-FB4B72B3CD7C}" type="datetimeFigureOut">
              <a:rPr lang="sk-SK" smtClean="0"/>
              <a:pPr/>
              <a:t>29. 5. 2018</a:t>
            </a:fld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68A063F-5021-43A7-AA45-36617F4DDF82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1" name="Zástupný symbol päty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93CF36C3-5D56-48E3-A999-FB4B72B3CD7C}" type="datetimeFigureOut">
              <a:rPr lang="sk-SK" smtClean="0"/>
              <a:pPr/>
              <a:t>29. 5. 2018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ĺžni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68A063F-5021-43A7-AA45-36617F4DDF82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ja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559784" cy="685800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323528" y="548680"/>
            <a:ext cx="383438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 smtClean="0"/>
              <a:t>T</a:t>
            </a:r>
          </a:p>
          <a:p>
            <a:r>
              <a:rPr lang="sk-SK" sz="2000" dirty="0" smtClean="0"/>
              <a:t>R</a:t>
            </a:r>
          </a:p>
          <a:p>
            <a:r>
              <a:rPr lang="sk-SK" sz="2000" dirty="0" smtClean="0"/>
              <a:t>I</a:t>
            </a:r>
          </a:p>
          <a:p>
            <a:r>
              <a:rPr lang="sk-SK" sz="2000" dirty="0" smtClean="0"/>
              <a:t>E</a:t>
            </a:r>
          </a:p>
          <a:p>
            <a:r>
              <a:rPr lang="sk-SK" sz="2000" dirty="0" smtClean="0"/>
              <a:t>D</a:t>
            </a:r>
          </a:p>
          <a:p>
            <a:r>
              <a:rPr lang="sk-SK" sz="2000" dirty="0" smtClean="0"/>
              <a:t>A</a:t>
            </a:r>
          </a:p>
          <a:p>
            <a:endParaRPr lang="sk-SK" sz="2000" dirty="0" smtClean="0"/>
          </a:p>
          <a:p>
            <a:endParaRPr lang="sk-SK" sz="2000" dirty="0" smtClean="0"/>
          </a:p>
          <a:p>
            <a:endParaRPr lang="sk-SK" sz="2000" dirty="0" smtClean="0"/>
          </a:p>
          <a:p>
            <a:endParaRPr lang="sk-SK" sz="2000" dirty="0" smtClean="0"/>
          </a:p>
          <a:p>
            <a:r>
              <a:rPr lang="sk-SK" sz="2000" dirty="0" smtClean="0"/>
              <a:t>L</a:t>
            </a:r>
          </a:p>
          <a:p>
            <a:r>
              <a:rPr lang="sk-SK" sz="2000" dirty="0" smtClean="0"/>
              <a:t>I</a:t>
            </a:r>
          </a:p>
          <a:p>
            <a:r>
              <a:rPr lang="sk-SK" sz="2000" dirty="0" smtClean="0"/>
              <a:t>E</a:t>
            </a:r>
          </a:p>
          <a:p>
            <a:r>
              <a:rPr lang="sk-SK" sz="2000" dirty="0" smtClean="0"/>
              <a:t>N</a:t>
            </a:r>
          </a:p>
          <a:p>
            <a:r>
              <a:rPr lang="sk-SK" sz="2000" dirty="0" smtClean="0"/>
              <a:t>O</a:t>
            </a:r>
          </a:p>
          <a:p>
            <a:r>
              <a:rPr lang="sk-SK" sz="2000" dirty="0" smtClean="0"/>
              <a:t>K</a:t>
            </a:r>
            <a:endParaRPr lang="sk-SK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7" y="1600200"/>
            <a:ext cx="6498166" cy="4873625"/>
          </a:xfrm>
        </p:spPr>
      </p:pic>
      <p:pic>
        <p:nvPicPr>
          <p:cNvPr id="4" name="Zástupný symbol obsahu 3" descr="margaretka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-972616" y="1"/>
            <a:ext cx="10945216" cy="6858000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0"/>
            <a:ext cx="5292080" cy="3969060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971600" y="4437113"/>
            <a:ext cx="27837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NAŠA ZEM JE  GUĽATÁ,ŽIJÚ NA NEJ ZVIERATÁ – PORUBSKÁ STRÁŇ</a:t>
            </a:r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0385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" name="Zástupný objekt pre obsah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7" y="1600200"/>
            <a:ext cx="6498166" cy="4873625"/>
          </a:xfrm>
        </p:spPr>
      </p:pic>
      <p:pic>
        <p:nvPicPr>
          <p:cNvPr id="5" name="Zástupný symbol obsahu 3" descr="margaretka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-972616" y="1"/>
            <a:ext cx="10945216" cy="6858000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44302"/>
            <a:ext cx="4716016" cy="3537012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7" y="3034111"/>
            <a:ext cx="4824536" cy="3618402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251520" y="2012808"/>
            <a:ext cx="5021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DOLINA, DOLINA,</a:t>
            </a:r>
          </a:p>
          <a:p>
            <a:r>
              <a:rPr lang="sk-SK" dirty="0" smtClean="0"/>
              <a:t>AKÁ SI MI DLHÁ, AKOŽE ŤA</a:t>
            </a:r>
          </a:p>
          <a:p>
            <a:r>
              <a:rPr lang="sk-SK" dirty="0" smtClean="0"/>
              <a:t>PREJDEM, NOŽIČKY MA BOLIA </a:t>
            </a:r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6084168" y="4797152"/>
            <a:ext cx="2762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AJ SME SA POMODLILI,</a:t>
            </a:r>
          </a:p>
          <a:p>
            <a:r>
              <a:rPr lang="sk-SK" dirty="0" smtClean="0"/>
              <a:t>AJ SME SA ODFOTILI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5325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7" y="1600200"/>
            <a:ext cx="6498166" cy="4873625"/>
          </a:xfrm>
        </p:spPr>
      </p:pic>
      <p:pic>
        <p:nvPicPr>
          <p:cNvPr id="4" name="Zástupný symbol obsahu 3" descr="margaretka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-972616" y="1"/>
            <a:ext cx="10945216" cy="6858000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302" y="1"/>
            <a:ext cx="4932040" cy="3699030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899592" y="2132856"/>
            <a:ext cx="2621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A EŠTE RAZ PRI KRÍŽI</a:t>
            </a:r>
          </a:p>
          <a:p>
            <a:r>
              <a:rPr lang="sk-SK" dirty="0" smtClean="0"/>
              <a:t>V DOLINE</a:t>
            </a: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683568" y="4941168"/>
            <a:ext cx="71782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V LETNOM OBDOBÍ BUDEME NA ŠPORTOVO- POZNÁVACÍCH</a:t>
            </a:r>
          </a:p>
          <a:p>
            <a:r>
              <a:rPr lang="sk-SK" dirty="0" smtClean="0"/>
              <a:t>VYCHÁDZKACH SPOZNÁVAŤ LOKALITY NAŠEJ OBCE A OKOLIA</a:t>
            </a:r>
          </a:p>
          <a:p>
            <a:r>
              <a:rPr lang="sk-SK" dirty="0" smtClean="0"/>
              <a:t>A  OBJAVOVAŤ ICH KRÁSU.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6759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margaretk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972616" y="1"/>
            <a:ext cx="10945216" cy="6858000"/>
          </a:xfrm>
        </p:spPr>
      </p:pic>
      <p:sp>
        <p:nvSpPr>
          <p:cNvPr id="5" name="BlokTextu 4"/>
          <p:cNvSpPr txBox="1"/>
          <p:nvPr/>
        </p:nvSpPr>
        <p:spPr>
          <a:xfrm>
            <a:off x="2771800" y="2132856"/>
            <a:ext cx="3219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PREZENTÁCIU PRIPRAVILA</a:t>
            </a:r>
          </a:p>
          <a:p>
            <a:r>
              <a:rPr lang="sk-SK" dirty="0" smtClean="0"/>
              <a:t>VINCENCIA DIETRICHOVÁ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7816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1224224" flipV="1">
            <a:off x="471288" y="870"/>
            <a:ext cx="7467600" cy="4571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sk-SK" sz="2800" i="1" dirty="0" smtClean="0"/>
              <a:t>Veľká noc, Veľká noc, kedyže už bude, ktorý ma šuhajko </a:t>
            </a:r>
            <a:r>
              <a:rPr lang="sk-SK" sz="2800" i="1" dirty="0" err="1" smtClean="0"/>
              <a:t>polievati</a:t>
            </a:r>
            <a:r>
              <a:rPr lang="sk-SK" sz="2800" i="1" dirty="0" smtClean="0"/>
              <a:t> príde?</a:t>
            </a:r>
            <a:endParaRPr lang="sk-SK" sz="2800" i="1" dirty="0"/>
          </a:p>
        </p:txBody>
      </p:sp>
      <p:pic>
        <p:nvPicPr>
          <p:cNvPr id="4" name="Zástupný symbol obsahu 3" descr="margaretk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900608" y="0"/>
            <a:ext cx="10945216" cy="6858000"/>
          </a:xfrm>
        </p:spPr>
      </p:pic>
      <p:pic>
        <p:nvPicPr>
          <p:cNvPr id="5" name="Obrázok 4" descr="SAM_51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556792"/>
            <a:ext cx="4032448" cy="3528392"/>
          </a:xfrm>
          <a:prstGeom prst="rect">
            <a:avLst/>
          </a:prstGeom>
        </p:spPr>
      </p:pic>
      <p:pic>
        <p:nvPicPr>
          <p:cNvPr id="6" name="Obrázok 5" descr="SAM_51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789040"/>
            <a:ext cx="3744416" cy="2821788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3635896" y="476672"/>
            <a:ext cx="4408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Veľká noc, Veľká noc, kedyže už bude, </a:t>
            </a:r>
          </a:p>
          <a:p>
            <a:r>
              <a:rPr lang="sk-SK" sz="2000" b="1" dirty="0" smtClean="0"/>
              <a:t>ktorý ma šuhajko, </a:t>
            </a:r>
            <a:r>
              <a:rPr lang="sk-SK" sz="2000" b="1" dirty="0" err="1" smtClean="0"/>
              <a:t>polievati</a:t>
            </a:r>
            <a:r>
              <a:rPr lang="sk-SK" sz="2000" b="1" dirty="0" smtClean="0"/>
              <a:t> príde</a:t>
            </a:r>
            <a:r>
              <a:rPr lang="sk-SK" dirty="0" smtClean="0"/>
              <a:t>?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018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pic>
        <p:nvPicPr>
          <p:cNvPr id="4" name="Zástupný symbol obsahu 3" descr="margaretk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756592" y="0"/>
            <a:ext cx="10729192" cy="6858000"/>
          </a:xfrm>
        </p:spPr>
      </p:pic>
      <p:pic>
        <p:nvPicPr>
          <p:cNvPr id="5" name="Obrázok 4" descr="IMG_20180325_1438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3185592"/>
            <a:ext cx="4176464" cy="3051720"/>
          </a:xfrm>
          <a:prstGeom prst="rect">
            <a:avLst/>
          </a:prstGeom>
        </p:spPr>
      </p:pic>
      <p:pic>
        <p:nvPicPr>
          <p:cNvPr id="7" name="Obrázok 6" descr="IMG_20180325_1547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772816"/>
            <a:ext cx="3648406" cy="2736304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5652120" y="486916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smtClean="0"/>
              <a:t>Aj my sme vytvorili niečo pekné</a:t>
            </a:r>
            <a:endParaRPr lang="sk-SK" b="1" dirty="0"/>
          </a:p>
        </p:txBody>
      </p:sp>
      <p:sp>
        <p:nvSpPr>
          <p:cNvPr id="9" name="BlokTextu 8"/>
          <p:cNvSpPr txBox="1"/>
          <p:nvPr/>
        </p:nvSpPr>
        <p:spPr>
          <a:xfrm>
            <a:off x="2677167" y="908720"/>
            <a:ext cx="5517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/>
              <a:t>Jarné a veľkonočné trhy</a:t>
            </a:r>
            <a:endParaRPr lang="sk-SK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margaretk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1188640" y="0"/>
            <a:ext cx="11305256" cy="6858000"/>
          </a:xfrm>
        </p:spPr>
      </p:pic>
      <p:pic>
        <p:nvPicPr>
          <p:cNvPr id="5" name="Obrázok 4" descr="SAM_51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04664"/>
            <a:ext cx="3816424" cy="2862318"/>
          </a:xfrm>
          <a:prstGeom prst="rect">
            <a:avLst/>
          </a:prstGeom>
        </p:spPr>
      </p:pic>
      <p:pic>
        <p:nvPicPr>
          <p:cNvPr id="6" name="Obrázok 5" descr="SAM_52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3356992"/>
            <a:ext cx="3840428" cy="2880321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755576" y="1772816"/>
            <a:ext cx="3672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/>
              <a:t>Kozliatka, kozliatka,</a:t>
            </a:r>
          </a:p>
          <a:p>
            <a:r>
              <a:rPr lang="sk-SK" sz="2000" b="1" dirty="0" smtClean="0"/>
              <a:t>otvorte vrátka, prišli sme</a:t>
            </a:r>
          </a:p>
          <a:p>
            <a:r>
              <a:rPr lang="sk-SK" sz="2000" b="1" dirty="0" smtClean="0"/>
              <a:t>na návštevu!</a:t>
            </a:r>
            <a:endParaRPr lang="sk-SK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margaretk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1188640" y="0"/>
            <a:ext cx="11449272" cy="6858000"/>
          </a:xfrm>
        </p:spPr>
      </p:pic>
      <p:pic>
        <p:nvPicPr>
          <p:cNvPr id="5" name="Obrázok 4" descr="SAM_52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3520" y="188640"/>
            <a:ext cx="4320480" cy="3240360"/>
          </a:xfrm>
          <a:prstGeom prst="rect">
            <a:avLst/>
          </a:prstGeom>
        </p:spPr>
      </p:pic>
      <p:pic>
        <p:nvPicPr>
          <p:cNvPr id="6" name="Obrázok 5" descr="SAM_51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2204864"/>
            <a:ext cx="5472608" cy="4104456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539552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827584" y="1484784"/>
            <a:ext cx="3558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A </a:t>
            </a:r>
            <a:r>
              <a:rPr lang="sk-SK" sz="2800" i="1" dirty="0" smtClean="0"/>
              <a:t> tu sú ich mamičky</a:t>
            </a:r>
            <a:r>
              <a:rPr lang="sk-SK" sz="2800" dirty="0" smtClean="0"/>
              <a:t> </a:t>
            </a:r>
            <a:endParaRPr lang="sk-SK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margaretk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1188640" y="0"/>
            <a:ext cx="11377264" cy="6858000"/>
          </a:xfrm>
        </p:spPr>
      </p:pic>
      <p:pic>
        <p:nvPicPr>
          <p:cNvPr id="5" name="Obrázok 4" descr="SAM_51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7350" y="692696"/>
            <a:ext cx="5856650" cy="4392487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-19248" y="2780928"/>
            <a:ext cx="3427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DOZVEDELI SME  SA, ŽE NAŠA ZEM</a:t>
            </a:r>
          </a:p>
          <a:p>
            <a:r>
              <a:rPr lang="sk-SK" dirty="0" smtClean="0"/>
              <a:t> JE PLANÉTA VO VESMÍRE 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 descr="margaretk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900608" y="0"/>
            <a:ext cx="11017224" cy="6858000"/>
          </a:xfrm>
        </p:spPr>
      </p:pic>
      <p:pic>
        <p:nvPicPr>
          <p:cNvPr id="6" name="Obrázok 5" descr="SAM_52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188640"/>
            <a:ext cx="4860032" cy="3510023"/>
          </a:xfrm>
          <a:prstGeom prst="rect">
            <a:avLst/>
          </a:prstGeom>
        </p:spPr>
      </p:pic>
      <p:pic>
        <p:nvPicPr>
          <p:cNvPr id="7" name="Obrázok 6" descr="SAM_52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401616"/>
            <a:ext cx="4608512" cy="3456384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755576" y="1412776"/>
            <a:ext cx="2706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SPOZNÁVAME</a:t>
            </a:r>
          </a:p>
          <a:p>
            <a:r>
              <a:rPr lang="sk-SK" dirty="0" smtClean="0"/>
              <a:t>VÝZNAMNÉ STAVBY</a:t>
            </a:r>
          </a:p>
          <a:p>
            <a:r>
              <a:rPr lang="sk-SK" dirty="0" smtClean="0"/>
              <a:t>V</a:t>
            </a:r>
            <a:r>
              <a:rPr lang="sk-SK" dirty="0"/>
              <a:t> </a:t>
            </a:r>
            <a:r>
              <a:rPr lang="sk-SK" dirty="0" smtClean="0"/>
              <a:t>OBCI </a:t>
            </a: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5004048" y="4221088"/>
            <a:ext cx="3134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HÁDAJTE, KAM SME DNES</a:t>
            </a:r>
          </a:p>
          <a:p>
            <a:r>
              <a:rPr lang="sk-SK" dirty="0" smtClean="0"/>
              <a:t> IŠLI NA PRECHÁDZKU?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margaretk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1116632" y="0"/>
            <a:ext cx="11521280" cy="6858000"/>
          </a:xfrm>
        </p:spPr>
      </p:pic>
      <p:pic>
        <p:nvPicPr>
          <p:cNvPr id="5" name="Obrázok 4" descr="IMG_20180315_0828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98022"/>
            <a:ext cx="4644008" cy="3483006"/>
          </a:xfrm>
          <a:prstGeom prst="rect">
            <a:avLst/>
          </a:prstGeom>
        </p:spPr>
      </p:pic>
      <p:pic>
        <p:nvPicPr>
          <p:cNvPr id="6" name="Obrázok 5" descr="IMG_20180315_0937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852936"/>
            <a:ext cx="5016557" cy="3762418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179512" y="1484784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CHLEBOM A SOĽOU SME</a:t>
            </a:r>
          </a:p>
          <a:p>
            <a:r>
              <a:rPr lang="sk-SK" dirty="0" smtClean="0"/>
              <a:t>VÍTALI HOSTÍ NA KONFERENCII</a:t>
            </a:r>
          </a:p>
          <a:p>
            <a:r>
              <a:rPr lang="sk-SK" dirty="0" smtClean="0"/>
              <a:t>V ŽILINE 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5364088" y="4941168"/>
            <a:ext cx="2895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ČÍTA DZURO, NY- NY- NY</a:t>
            </a:r>
          </a:p>
          <a:p>
            <a:r>
              <a:rPr lang="sk-SK" dirty="0" smtClean="0"/>
              <a:t>Z KOCÚRKOVA NOVINY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margaretk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972616" y="1"/>
            <a:ext cx="10945216" cy="6858000"/>
          </a:xfrm>
        </p:spPr>
      </p:pic>
      <p:pic>
        <p:nvPicPr>
          <p:cNvPr id="5" name="Obrázok 4" descr="SAM_52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88640"/>
            <a:ext cx="5976664" cy="4482498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755576" y="620688"/>
            <a:ext cx="35137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B</a:t>
            </a:r>
          </a:p>
          <a:p>
            <a:r>
              <a:rPr lang="sk-SK" b="1" dirty="0" smtClean="0"/>
              <a:t>R</a:t>
            </a:r>
          </a:p>
          <a:p>
            <a:r>
              <a:rPr lang="sk-SK" b="1" dirty="0" smtClean="0"/>
              <a:t>A</a:t>
            </a:r>
          </a:p>
          <a:p>
            <a:r>
              <a:rPr lang="sk-SK" b="1" dirty="0" smtClean="0"/>
              <a:t>T</a:t>
            </a:r>
          </a:p>
          <a:p>
            <a:r>
              <a:rPr lang="sk-SK" b="1" dirty="0" smtClean="0"/>
              <a:t>I</a:t>
            </a:r>
          </a:p>
          <a:p>
            <a:r>
              <a:rPr lang="sk-SK" b="1" dirty="0" smtClean="0"/>
              <a:t>S</a:t>
            </a:r>
          </a:p>
          <a:p>
            <a:r>
              <a:rPr lang="sk-SK" b="1" dirty="0" smtClean="0"/>
              <a:t>L</a:t>
            </a:r>
          </a:p>
          <a:p>
            <a:r>
              <a:rPr lang="sk-SK" b="1" dirty="0" smtClean="0"/>
              <a:t>A</a:t>
            </a:r>
          </a:p>
          <a:p>
            <a:r>
              <a:rPr lang="sk-SK" b="1" dirty="0" smtClean="0"/>
              <a:t>V</a:t>
            </a:r>
          </a:p>
          <a:p>
            <a:r>
              <a:rPr lang="sk-SK" b="1" dirty="0" smtClean="0"/>
              <a:t>A</a:t>
            </a:r>
            <a:endParaRPr lang="sk-SK" b="1" dirty="0"/>
          </a:p>
        </p:txBody>
      </p:sp>
      <p:sp>
        <p:nvSpPr>
          <p:cNvPr id="7" name="BlokTextu 6"/>
          <p:cNvSpPr txBox="1"/>
          <p:nvPr/>
        </p:nvSpPr>
        <p:spPr>
          <a:xfrm>
            <a:off x="1475656" y="5013176"/>
            <a:ext cx="4015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dirty="0" smtClean="0"/>
              <a:t>KRÁSNA JE, KRÁSNA JE, TÁ NAŠA </a:t>
            </a:r>
          </a:p>
          <a:p>
            <a:pPr algn="ctr"/>
            <a:r>
              <a:rPr lang="sk-SK" dirty="0" smtClean="0"/>
              <a:t>RODNÁ VLASŤ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áda">
  <a:themeElements>
    <a:clrScheme name="Arkád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ád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ád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172</TotalTime>
  <Words>203</Words>
  <Application>Microsoft Office PowerPoint</Application>
  <PresentationFormat>Prezentácia na obrazovke (4:3)</PresentationFormat>
  <Paragraphs>64</Paragraphs>
  <Slides>13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4" baseType="lpstr">
      <vt:lpstr>Arkáda</vt:lpstr>
      <vt:lpstr>Prezentácia programu PowerPoint</vt:lpstr>
      <vt:lpstr>Veľká noc, Veľká noc, kedyže už bude, ktorý ma šuhajko polievati príde?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PC</dc:creator>
  <cp:lastModifiedBy>Martina</cp:lastModifiedBy>
  <cp:revision>27</cp:revision>
  <dcterms:created xsi:type="dcterms:W3CDTF">2018-04-13T03:16:24Z</dcterms:created>
  <dcterms:modified xsi:type="dcterms:W3CDTF">2018-05-29T13:07:26Z</dcterms:modified>
  <cp:contentStatus/>
</cp:coreProperties>
</file>