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17"/>
  </p:notesMasterIdLst>
  <p:sldIdLst>
    <p:sldId id="256" r:id="rId2"/>
    <p:sldId id="262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4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E73DF-1928-4CC1-AF6F-D38A119627FA}" type="datetimeFigureOut">
              <a:rPr lang="pl-PL" smtClean="0"/>
              <a:t>20.10.2021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52BB8-4989-4759-81C9-DE8AF1D087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1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52BB8-4989-4759-81C9-DE8AF1D087D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7801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Logopedyczne zajęcia grupowe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ROK SZKOLNY 2020/2021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110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874" y="358004"/>
            <a:ext cx="5234234" cy="392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89847" y="848714"/>
            <a:ext cx="3925675" cy="294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1566" y="852616"/>
            <a:ext cx="3921214" cy="2940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667265" y="5123935"/>
            <a:ext cx="10231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ĆWICZENIE ODDECHOWE Z TĘCZOWYM PARASOLEM I ZABAWA W ŚPIEWANIE NA GŁOSY, ŚPIEWA DRUŻYNA SŁONIKÓW I DRUŻYNA MAŁPEK.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12965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427" y="490149"/>
            <a:ext cx="5637426" cy="422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89" y="490150"/>
            <a:ext cx="5637425" cy="4228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667265" y="5123935"/>
            <a:ext cx="10231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ZAJĘCIA LOGOPEDYCZNE W GRUPIE 6 LATKÓW, GRUPA 0E. </a:t>
            </a:r>
          </a:p>
          <a:p>
            <a:pPr algn="ctr"/>
            <a:r>
              <a:rPr lang="pl-PL" dirty="0" smtClean="0"/>
              <a:t>ĆWICZYMY APARAT ARTYKULACYJNY.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2355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46" y="510745"/>
            <a:ext cx="5469925" cy="410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091" y="510745"/>
            <a:ext cx="5469925" cy="410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667265" y="5123935"/>
            <a:ext cx="1023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ZABAWA SŁUCHOWO ARTYKULACYJNA „UWAGA STOP”.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3006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945" y="691980"/>
            <a:ext cx="5277707" cy="3958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784" y="696098"/>
            <a:ext cx="5272216" cy="395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667265" y="5123935"/>
            <a:ext cx="10231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ŚPIEWANIE NA GŁOSY. </a:t>
            </a:r>
          </a:p>
          <a:p>
            <a:pPr algn="ctr"/>
            <a:r>
              <a:rPr lang="pl-PL" dirty="0" smtClean="0"/>
              <a:t>PRZEDSZTAWICEIELE DRUZYNY SŁONI I PRZEDSTAWICIELE DRUŻYNY MAŁPEK.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3313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66" y="486033"/>
            <a:ext cx="5546811" cy="4160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631" y="486033"/>
            <a:ext cx="5546811" cy="4160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667265" y="5123935"/>
            <a:ext cx="10231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„MAGICZNA KULA WYRAZOWA”, LOSUJEMY, NAZYWAMY I DECYDUJEMY O WYSTĘPOWANIU GŁOSEK [S] [SZ]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755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0292" y="888831"/>
            <a:ext cx="3831971" cy="2873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1913" y="888833"/>
            <a:ext cx="3831969" cy="2873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62" y="744495"/>
            <a:ext cx="4473146" cy="3354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873211" y="5107459"/>
            <a:ext cx="1023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ZAJĘCIA LOGOPEDYCZNE W GRPIE 6 LATKÓW, GRUPA 0C.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5907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67524" y="1630493"/>
            <a:ext cx="4811589" cy="3608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15742" y="1630493"/>
            <a:ext cx="4811587" cy="3608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1120346" y="2380735"/>
            <a:ext cx="2578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ZAJĘCIA LOGOPEDYCZNE W GRUPIE 5 LATKÓW, GRUPA „DELFINKI”.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20710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95486" y="1180521"/>
            <a:ext cx="4106062" cy="3079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20702" y="1180525"/>
            <a:ext cx="4106059" cy="3079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0346" y="1171317"/>
            <a:ext cx="4032430" cy="3024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1056897" y="5354595"/>
            <a:ext cx="1023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ĆWICZYMY PRAWIDŁOWY TOR ODDECHOWY W ZABAWIE Z TĘCZOWYM PARASOLEM.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58507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38854" y="1033420"/>
            <a:ext cx="4120985" cy="309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89367" y="1033420"/>
            <a:ext cx="4120985" cy="309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8342" y="1033419"/>
            <a:ext cx="4120984" cy="309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963835" y="5321643"/>
            <a:ext cx="1023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PRZY OKAZJI ZABAWY ODDECHOWEJ ĆWICZYMY RÓWNIEŻ PAMIĘĆ I KOLORY.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2488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48237" y="1034791"/>
            <a:ext cx="3862858" cy="2897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39941" y="1034107"/>
            <a:ext cx="3857367" cy="289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2024" y="1034108"/>
            <a:ext cx="3857366" cy="289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963828" y="4926227"/>
            <a:ext cx="10231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KRĘCIMY TĘCZOWYM PARASOLEM, ZAPAMIĘTUJEMY KOLEJNOŚĆ KOLORÓW I DMUCHAMY NA PIÓRKA.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0433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36316" y="1504401"/>
            <a:ext cx="3498768" cy="2624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84793" y="1502376"/>
            <a:ext cx="3501082" cy="2625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09541" y="1502376"/>
            <a:ext cx="3501084" cy="2625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0777" y="1502376"/>
            <a:ext cx="3501082" cy="2625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667265" y="5123935"/>
            <a:ext cx="10231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„MAGICZNA KULA WYRAZOWA”, LOSUJEMY, NAZYWAMY I DECYDUJEMY O WYSTĘPOWANIU GŁOSEK [S] [SZ].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4999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23412" y="922636"/>
            <a:ext cx="3822358" cy="2866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04671" y="922639"/>
            <a:ext cx="3822357" cy="2866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3697" y="922638"/>
            <a:ext cx="3822355" cy="2866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667265" y="5123935"/>
            <a:ext cx="10231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„MAGICZNA KULA WYRAZOWA”, LOSUJEMY, NAZYWAMY I DECYDUJEMY O WYSTĘPOWANIU GŁOSEK [S] [SZ].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7253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886" y="886255"/>
            <a:ext cx="6005383" cy="4504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1537" y="1449258"/>
            <a:ext cx="4504040" cy="3378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6480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38" y="502509"/>
            <a:ext cx="5684105" cy="426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936" y="502509"/>
            <a:ext cx="5684105" cy="426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667265" y="5123935"/>
            <a:ext cx="1023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ZAJĘCIA LOGOPEDYCZNE W GRUPIE 4 LATKÓW, GRUPA „JEŻYKI”.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78026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GOPEDYCZNE ZAJĘCIA GRUPOWE 2020_2021" id="{743E852C-F90E-46A4-89DD-A2857BE191B4}" vid="{A22A8747-0F19-4A9C-8E9D-5F0471EE051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LOGOPEDYCZNE ZAJĘCIA GRUPOWE 2020_2021</Template>
  <TotalTime>2</TotalTime>
  <Words>180</Words>
  <Application>Microsoft Office PowerPoint</Application>
  <PresentationFormat>Panoramiczny</PresentationFormat>
  <Paragraphs>18</Paragraphs>
  <Slides>15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9" baseType="lpstr">
      <vt:lpstr>Calibri</vt:lpstr>
      <vt:lpstr>Century Gothic</vt:lpstr>
      <vt:lpstr>Garamond</vt:lpstr>
      <vt:lpstr>Mydło</vt:lpstr>
      <vt:lpstr>Logopedyczne zajęcia grupowe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Logopedyczne zajęcia grupowe</dc:title>
  <dc:creator>jolac</dc:creator>
  <cp:lastModifiedBy>jolac</cp:lastModifiedBy>
  <cp:revision>2</cp:revision>
  <dcterms:created xsi:type="dcterms:W3CDTF">2021-10-20T19:19:47Z</dcterms:created>
  <dcterms:modified xsi:type="dcterms:W3CDTF">2021-10-20T19:24:23Z</dcterms:modified>
</cp:coreProperties>
</file>