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73" r:id="rId4"/>
    <p:sldId id="258" r:id="rId5"/>
    <p:sldId id="262" r:id="rId6"/>
    <p:sldId id="263" r:id="rId7"/>
    <p:sldId id="259" r:id="rId8"/>
    <p:sldId id="260" r:id="rId9"/>
    <p:sldId id="272" r:id="rId10"/>
    <p:sldId id="261" r:id="rId11"/>
    <p:sldId id="264" r:id="rId12"/>
    <p:sldId id="265" r:id="rId13"/>
    <p:sldId id="266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08C5B-4BD1-44CF-B0F9-5D4786A1C8E4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43EA3-5DF3-4628-AC00-AABFD28974A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178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43EA3-5DF3-4628-AC00-AABFD28974A0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12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  <p:transition spd="slow">
    <p:wipe dir="r"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5F6EC29-C468-4DFD-A438-9C7F8229958A}" type="datetimeFigureOut">
              <a:rPr lang="sk-SK" smtClean="0"/>
              <a:t>22. 11. 2021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CB99176-7987-4914-BF2E-B007FFB1250A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 dir="r"/>
    <p:sndAc>
      <p:stSnd>
        <p:snd r:embed="rId13" name="camera.wav"/>
      </p:stSnd>
    </p:sndAc>
  </p:transition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gif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gif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gif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gif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gif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gif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gif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gif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2162671"/>
          </a:xfrm>
        </p:spPr>
        <p:txBody>
          <a:bodyPr>
            <a:normAutofit fontScale="90000"/>
          </a:bodyPr>
          <a:lstStyle/>
          <a:p>
            <a:r>
              <a:rPr lang="sk-SK" dirty="0" err="1" smtClean="0">
                <a:solidFill>
                  <a:srgbClr val="C00000"/>
                </a:solidFill>
              </a:rPr>
              <a:t>What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kind</a:t>
            </a:r>
            <a:r>
              <a:rPr lang="sk-SK" dirty="0" smtClean="0">
                <a:solidFill>
                  <a:srgbClr val="C00000"/>
                </a:solidFill>
              </a:rPr>
              <a:t> of </a:t>
            </a:r>
            <a:r>
              <a:rPr lang="sk-SK" dirty="0" err="1" smtClean="0">
                <a:solidFill>
                  <a:srgbClr val="C00000"/>
                </a:solidFill>
              </a:rPr>
              <a:t>tourist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you</a:t>
            </a:r>
            <a:r>
              <a:rPr lang="sk-SK" dirty="0" smtClean="0">
                <a:solidFill>
                  <a:srgbClr val="C00000"/>
                </a:solidFill>
              </a:rPr>
              <a:t> are?</a:t>
            </a:r>
            <a:br>
              <a:rPr lang="sk-SK" dirty="0" smtClean="0">
                <a:solidFill>
                  <a:srgbClr val="C00000"/>
                </a:solidFill>
              </a:rPr>
            </a:br>
            <a:r>
              <a:rPr lang="sk-SK" dirty="0" err="1" smtClean="0">
                <a:solidFill>
                  <a:srgbClr val="C00000"/>
                </a:solidFill>
              </a:rPr>
              <a:t>How</a:t>
            </a:r>
            <a:r>
              <a:rPr lang="sk-SK" dirty="0" smtClean="0">
                <a:solidFill>
                  <a:srgbClr val="C00000"/>
                </a:solidFill>
              </a:rPr>
              <a:t> to </a:t>
            </a:r>
            <a:r>
              <a:rPr lang="sk-SK" dirty="0" err="1" smtClean="0">
                <a:solidFill>
                  <a:srgbClr val="C00000"/>
                </a:solidFill>
              </a:rPr>
              <a:t>behave</a:t>
            </a:r>
            <a:r>
              <a:rPr lang="sk-SK" dirty="0" smtClean="0">
                <a:solidFill>
                  <a:srgbClr val="C00000"/>
                </a:solidFill>
              </a:rPr>
              <a:t> in </a:t>
            </a:r>
            <a:r>
              <a:rPr lang="sk-SK" dirty="0" err="1" smtClean="0">
                <a:solidFill>
                  <a:srgbClr val="C00000"/>
                </a:solidFill>
              </a:rPr>
              <a:t>nature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75856" y="4293096"/>
            <a:ext cx="1372344" cy="507504"/>
          </a:xfrm>
        </p:spPr>
        <p:txBody>
          <a:bodyPr/>
          <a:lstStyle/>
          <a:p>
            <a:r>
              <a:rPr lang="sk-SK" dirty="0" err="1" smtClean="0"/>
              <a:t>Class</a:t>
            </a:r>
            <a:r>
              <a:rPr lang="sk-SK" dirty="0" smtClean="0"/>
              <a:t> 4. B</a:t>
            </a:r>
            <a:endParaRPr lang="sk-SK" dirty="0"/>
          </a:p>
        </p:txBody>
      </p:sp>
      <p:pic>
        <p:nvPicPr>
          <p:cNvPr id="4" name="Image 12">
            <a:extLst>
              <a:ext uri="{FF2B5EF4-FFF2-40B4-BE49-F238E27FC236}">
                <a16:creationId xmlns:a16="http://schemas.microsoft.com/office/drawing/2014/main" id="{DB30DD43-BE34-1348-8937-BB39F88FB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20688"/>
            <a:ext cx="2405982" cy="255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29200"/>
            <a:ext cx="3388164" cy="1432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15">
            <a:extLst>
              <a:ext uri="{FF2B5EF4-FFF2-40B4-BE49-F238E27FC236}">
                <a16:creationId xmlns:a16="http://schemas.microsoft.com/office/drawing/2014/main" id="{A65BBAC2-47FA-2A4D-B8A9-E7B8D75EB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50" y="3508584"/>
            <a:ext cx="1591197" cy="96736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253" y="5810235"/>
            <a:ext cx="1576794" cy="82622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7253" y="4653136"/>
            <a:ext cx="1591197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70117"/>
      </p:ext>
    </p:extLst>
  </p:cSld>
  <p:clrMapOvr>
    <a:masterClrMapping/>
  </p:clrMapOvr>
  <p:transition spd="slow">
    <p:wipe dir="r"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204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dirty="0" smtClean="0">
                <a:solidFill>
                  <a:srgbClr val="C00000"/>
                </a:solidFill>
              </a:rPr>
              <a:t>Nenič prírodné a kultúrne pamiatky.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alessandra\Favorites\Desktop\obrázky na prezentáciu\IMG_20210629_094515_3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556792"/>
            <a:ext cx="3168352" cy="40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lessandra\Favorites\Desktop\obrázky na prezentáciu\IMG_20210629_094532_19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9805" y="1628800"/>
            <a:ext cx="3076651" cy="394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uesday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44824"/>
            <a:ext cx="1597173" cy="1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07504" y="5223569"/>
            <a:ext cx="903649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200" dirty="0" smtClean="0">
                <a:solidFill>
                  <a:srgbClr val="C00000"/>
                </a:solidFill>
              </a:rPr>
              <a:t>Do </a:t>
            </a:r>
            <a:r>
              <a:rPr lang="sk-SK" sz="3200" dirty="0" err="1" smtClean="0">
                <a:solidFill>
                  <a:srgbClr val="C00000"/>
                </a:solidFill>
              </a:rPr>
              <a:t>not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r>
              <a:rPr lang="sk-SK" sz="3200" dirty="0" err="1" smtClean="0">
                <a:solidFill>
                  <a:srgbClr val="C00000"/>
                </a:solidFill>
              </a:rPr>
              <a:t>destroy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r>
              <a:rPr lang="sk-SK" sz="3200" dirty="0" err="1" smtClean="0">
                <a:solidFill>
                  <a:srgbClr val="C00000"/>
                </a:solidFill>
              </a:rPr>
              <a:t>natural</a:t>
            </a:r>
            <a:r>
              <a:rPr lang="sk-SK" sz="3200" dirty="0" smtClean="0">
                <a:solidFill>
                  <a:srgbClr val="C00000"/>
                </a:solidFill>
              </a:rPr>
              <a:t> and </a:t>
            </a:r>
            <a:r>
              <a:rPr lang="sk-SK" sz="3200" dirty="0" err="1" smtClean="0">
                <a:solidFill>
                  <a:srgbClr val="C00000"/>
                </a:solidFill>
              </a:rPr>
              <a:t>cultural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r>
              <a:rPr lang="sk-SK" sz="3200" dirty="0" err="1" smtClean="0">
                <a:solidFill>
                  <a:srgbClr val="C00000"/>
                </a:solidFill>
              </a:rPr>
              <a:t>monuments</a:t>
            </a:r>
            <a:r>
              <a:rPr lang="sk-SK" sz="3200" dirty="0" smtClean="0">
                <a:solidFill>
                  <a:srgbClr val="C00000"/>
                </a:solidFill>
              </a:rPr>
              <a:t>.</a:t>
            </a:r>
            <a:endParaRPr lang="sk-SK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48415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 </a:t>
            </a:r>
            <a:r>
              <a:rPr lang="sk-SK" dirty="0">
                <a:solidFill>
                  <a:srgbClr val="C00000"/>
                </a:solidFill>
              </a:rPr>
              <a:t>S</a:t>
            </a:r>
            <a:r>
              <a:rPr lang="sk-SK" dirty="0" smtClean="0">
                <a:solidFill>
                  <a:srgbClr val="C00000"/>
                </a:solidFill>
              </a:rPr>
              <a:t>poznávaj kultúrne a historické pamiatky vo svojom okolí.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9" name="Zástupný symbol textu 8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466728" cy="639762"/>
          </a:xfrm>
        </p:spPr>
        <p:txBody>
          <a:bodyPr>
            <a:normAutofit fontScale="77500" lnSpcReduction="20000"/>
          </a:bodyPr>
          <a:lstStyle/>
          <a:p>
            <a:r>
              <a:rPr lang="sk-SK" dirty="0" smtClean="0"/>
              <a:t>Kúpeľný dom Poľana</a:t>
            </a:r>
          </a:p>
          <a:p>
            <a:r>
              <a:rPr lang="sk-SK" dirty="0" smtClean="0"/>
              <a:t>Poľana </a:t>
            </a:r>
            <a:r>
              <a:rPr lang="sk-SK" dirty="0" err="1" smtClean="0"/>
              <a:t>Spa</a:t>
            </a:r>
            <a:r>
              <a:rPr lang="sk-SK" dirty="0" smtClean="0"/>
              <a:t> </a:t>
            </a:r>
            <a:r>
              <a:rPr lang="sk-SK" dirty="0" err="1" smtClean="0"/>
              <a:t>house</a:t>
            </a:r>
            <a:endParaRPr lang="sk-SK" dirty="0"/>
          </a:p>
        </p:txBody>
      </p:sp>
      <p:pic>
        <p:nvPicPr>
          <p:cNvPr id="8194" name="Picture 2" descr="D:\mobil\IMG_20200623_0839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132856"/>
            <a:ext cx="2787825" cy="343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textu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dirty="0" smtClean="0"/>
              <a:t>Kaplnka sv. </a:t>
            </a:r>
            <a:r>
              <a:rPr lang="sk-SK" dirty="0" err="1" smtClean="0"/>
              <a:t>Hildegardy</a:t>
            </a:r>
            <a:endParaRPr lang="sk-SK" dirty="0" smtClean="0"/>
          </a:p>
          <a:p>
            <a:r>
              <a:rPr lang="sk-SK" dirty="0" smtClean="0"/>
              <a:t>St. </a:t>
            </a:r>
            <a:r>
              <a:rPr lang="sk-SK" dirty="0" err="1" smtClean="0"/>
              <a:t>Hildegarda</a:t>
            </a:r>
            <a:r>
              <a:rPr lang="sk-SK" dirty="0" smtClean="0"/>
              <a:t> </a:t>
            </a:r>
            <a:r>
              <a:rPr lang="sk-SK" dirty="0" err="1" smtClean="0"/>
              <a:t>Chapel</a:t>
            </a:r>
            <a:endParaRPr lang="sk-SK" dirty="0"/>
          </a:p>
        </p:txBody>
      </p:sp>
      <p:pic>
        <p:nvPicPr>
          <p:cNvPr id="8196" name="Picture 4" descr="D:\mobil\IMG_20200623_0923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5569" y="2276872"/>
            <a:ext cx="342068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76872"/>
            <a:ext cx="1656184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6"/>
          <p:cNvSpPr txBox="1">
            <a:spLocks/>
          </p:cNvSpPr>
          <p:nvPr/>
        </p:nvSpPr>
        <p:spPr>
          <a:xfrm>
            <a:off x="251520" y="5522036"/>
            <a:ext cx="871296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200" dirty="0" smtClean="0"/>
              <a:t> </a:t>
            </a:r>
            <a:r>
              <a:rPr lang="sk-SK" sz="3200" dirty="0" smtClean="0">
                <a:solidFill>
                  <a:srgbClr val="C00000"/>
                </a:solidFill>
              </a:rPr>
              <a:t>Get to </a:t>
            </a:r>
            <a:r>
              <a:rPr lang="sk-SK" sz="3200" dirty="0" err="1" smtClean="0">
                <a:solidFill>
                  <a:srgbClr val="C00000"/>
                </a:solidFill>
              </a:rPr>
              <a:t>know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r>
              <a:rPr lang="sk-SK" sz="3200" dirty="0" err="1" smtClean="0">
                <a:solidFill>
                  <a:srgbClr val="C00000"/>
                </a:solidFill>
              </a:rPr>
              <a:t>cultural</a:t>
            </a:r>
            <a:r>
              <a:rPr lang="sk-SK" sz="3200" dirty="0" smtClean="0">
                <a:solidFill>
                  <a:srgbClr val="C00000"/>
                </a:solidFill>
              </a:rPr>
              <a:t> and </a:t>
            </a:r>
            <a:r>
              <a:rPr lang="sk-SK" sz="3200" dirty="0" err="1" smtClean="0">
                <a:solidFill>
                  <a:srgbClr val="C00000"/>
                </a:solidFill>
              </a:rPr>
              <a:t>historic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r>
              <a:rPr lang="sk-SK" sz="3200" dirty="0" err="1" smtClean="0">
                <a:solidFill>
                  <a:srgbClr val="C00000"/>
                </a:solidFill>
              </a:rPr>
              <a:t>sightseeings</a:t>
            </a:r>
            <a:r>
              <a:rPr lang="sk-SK" sz="3200" dirty="0" smtClean="0">
                <a:solidFill>
                  <a:srgbClr val="C00000"/>
                </a:solidFill>
              </a:rPr>
              <a:t> in </a:t>
            </a:r>
            <a:r>
              <a:rPr lang="sk-SK" sz="3200" dirty="0" err="1" smtClean="0">
                <a:solidFill>
                  <a:srgbClr val="C00000"/>
                </a:solidFill>
              </a:rPr>
              <a:t>your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r>
              <a:rPr lang="sk-SK" sz="3200" dirty="0" err="1" smtClean="0">
                <a:solidFill>
                  <a:srgbClr val="C00000"/>
                </a:solidFill>
              </a:rPr>
              <a:t>local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r>
              <a:rPr lang="sk-SK" sz="3200" dirty="0" err="1" smtClean="0">
                <a:solidFill>
                  <a:srgbClr val="C00000"/>
                </a:solidFill>
              </a:rPr>
              <a:t>area</a:t>
            </a:r>
            <a:r>
              <a:rPr lang="sk-SK" sz="3200" dirty="0" smtClean="0">
                <a:solidFill>
                  <a:srgbClr val="C00000"/>
                </a:solidFill>
              </a:rPr>
              <a:t>.</a:t>
            </a:r>
            <a:endParaRPr lang="sk-SK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83261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11282" y="980728"/>
            <a:ext cx="4040188" cy="690091"/>
          </a:xfrm>
        </p:spPr>
        <p:txBody>
          <a:bodyPr>
            <a:normAutofit fontScale="85000" lnSpcReduction="20000"/>
          </a:bodyPr>
          <a:lstStyle/>
          <a:p>
            <a:r>
              <a:rPr lang="sk-SK" dirty="0" smtClean="0"/>
              <a:t>Socha Maríny</a:t>
            </a:r>
            <a:endParaRPr lang="sk-SK" dirty="0"/>
          </a:p>
          <a:p>
            <a:r>
              <a:rPr lang="sk-SK" dirty="0" smtClean="0"/>
              <a:t>Statue of Marína</a:t>
            </a:r>
            <a:endParaRPr lang="sk-SK" dirty="0"/>
          </a:p>
        </p:txBody>
      </p:sp>
      <p:pic>
        <p:nvPicPr>
          <p:cNvPr id="9218" name="Picture 2" descr="D:\mobil\IMG_20200623_0824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127722"/>
            <a:ext cx="3858344" cy="336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572000" y="1052736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sk-SK" dirty="0" smtClean="0"/>
              <a:t>Minerálny prameň</a:t>
            </a:r>
            <a:endParaRPr lang="sk-SK" dirty="0"/>
          </a:p>
          <a:p>
            <a:r>
              <a:rPr lang="sk-SK" dirty="0" err="1" smtClean="0"/>
              <a:t>Mineral</a:t>
            </a:r>
            <a:r>
              <a:rPr lang="sk-SK" dirty="0" smtClean="0"/>
              <a:t> </a:t>
            </a:r>
            <a:r>
              <a:rPr lang="sk-SK" dirty="0" err="1" smtClean="0"/>
              <a:t>water</a:t>
            </a:r>
            <a:r>
              <a:rPr lang="sk-SK" dirty="0" smtClean="0"/>
              <a:t> </a:t>
            </a:r>
            <a:r>
              <a:rPr lang="sk-SK" dirty="0" err="1" smtClean="0"/>
              <a:t>spring</a:t>
            </a:r>
            <a:endParaRPr lang="sk-SK" dirty="0"/>
          </a:p>
        </p:txBody>
      </p:sp>
      <p:pic>
        <p:nvPicPr>
          <p:cNvPr id="9219" name="Picture 3" descr="D:\mobil\IMG_20200623_08455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5569" y="2127722"/>
            <a:ext cx="3576871" cy="330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27722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294150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sk-SK" dirty="0" smtClean="0">
                <a:solidFill>
                  <a:srgbClr val="C00000"/>
                </a:solidFill>
              </a:rPr>
              <a:t>Najznámejšia historická pamiatka v Sliači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dirty="0" smtClean="0"/>
              <a:t>Kostol sv. Mikuláša</a:t>
            </a:r>
          </a:p>
          <a:p>
            <a:r>
              <a:rPr lang="sk-SK" dirty="0" smtClean="0"/>
              <a:t>St. </a:t>
            </a:r>
            <a:r>
              <a:rPr lang="sk-SK" dirty="0" err="1" smtClean="0"/>
              <a:t>Nicolaus</a:t>
            </a:r>
            <a:r>
              <a:rPr lang="sk-SK" dirty="0" smtClean="0"/>
              <a:t> </a:t>
            </a:r>
            <a:r>
              <a:rPr lang="sk-SK" dirty="0" err="1" smtClean="0"/>
              <a:t>church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10242" name="Picture 2" descr="D:\mobil\IMG_20200623_1003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2276872"/>
            <a:ext cx="2736304" cy="32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31193" y="1550108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sk-SK" dirty="0" smtClean="0"/>
              <a:t>Drevená zvonica </a:t>
            </a:r>
            <a:endParaRPr lang="sk-SK" dirty="0"/>
          </a:p>
          <a:p>
            <a:r>
              <a:rPr lang="sk-SK" dirty="0" err="1" smtClean="0"/>
              <a:t>Wooden</a:t>
            </a:r>
            <a:r>
              <a:rPr lang="sk-SK" dirty="0" smtClean="0"/>
              <a:t> </a:t>
            </a:r>
            <a:r>
              <a:rPr lang="sk-SK" dirty="0" err="1" smtClean="0"/>
              <a:t>bell</a:t>
            </a:r>
            <a:r>
              <a:rPr lang="sk-SK" dirty="0" smtClean="0"/>
              <a:t> </a:t>
            </a:r>
            <a:r>
              <a:rPr lang="sk-SK" dirty="0" err="1" smtClean="0"/>
              <a:t>tower</a:t>
            </a:r>
            <a:endParaRPr lang="sk-SK" dirty="0"/>
          </a:p>
        </p:txBody>
      </p:sp>
      <p:pic>
        <p:nvPicPr>
          <p:cNvPr id="10243" name="Picture 3" descr="D:\mobil\IMG_20200623_1003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1" y="2276872"/>
            <a:ext cx="2736304" cy="32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48880"/>
            <a:ext cx="1596009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382588" y="5445224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200" dirty="0" err="1" smtClean="0">
                <a:solidFill>
                  <a:srgbClr val="C00000"/>
                </a:solidFill>
              </a:rPr>
              <a:t>The</a:t>
            </a:r>
            <a:r>
              <a:rPr lang="sk-SK" sz="3200" dirty="0" smtClean="0">
                <a:solidFill>
                  <a:srgbClr val="C00000"/>
                </a:solidFill>
              </a:rPr>
              <a:t> most </a:t>
            </a:r>
            <a:r>
              <a:rPr lang="sk-SK" sz="3200" dirty="0" err="1" smtClean="0">
                <a:solidFill>
                  <a:srgbClr val="C00000"/>
                </a:solidFill>
              </a:rPr>
              <a:t>famous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r>
              <a:rPr lang="sk-SK" sz="3200" dirty="0" err="1" smtClean="0">
                <a:solidFill>
                  <a:srgbClr val="C00000"/>
                </a:solidFill>
              </a:rPr>
              <a:t>historic</a:t>
            </a:r>
            <a:r>
              <a:rPr lang="sk-SK" sz="3200" dirty="0" smtClean="0">
                <a:solidFill>
                  <a:srgbClr val="C00000"/>
                </a:solidFill>
              </a:rPr>
              <a:t> </a:t>
            </a:r>
            <a:r>
              <a:rPr lang="sk-SK" sz="3200" dirty="0" err="1" smtClean="0">
                <a:solidFill>
                  <a:srgbClr val="C00000"/>
                </a:solidFill>
              </a:rPr>
              <a:t>sightseeings</a:t>
            </a:r>
            <a:r>
              <a:rPr lang="sk-SK" sz="3200" dirty="0" smtClean="0">
                <a:solidFill>
                  <a:srgbClr val="C00000"/>
                </a:solidFill>
              </a:rPr>
              <a:t> in Sliač</a:t>
            </a:r>
            <a:endParaRPr lang="sk-SK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51747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1050131"/>
          </a:xfrm>
        </p:spPr>
        <p:txBody>
          <a:bodyPr>
            <a:normAutofit fontScale="70000" lnSpcReduction="20000"/>
          </a:bodyPr>
          <a:lstStyle/>
          <a:p>
            <a:r>
              <a:rPr lang="sk-SK" dirty="0" err="1" smtClean="0"/>
              <a:t>Bezeghovská</a:t>
            </a:r>
            <a:r>
              <a:rPr lang="sk-SK" dirty="0" smtClean="0"/>
              <a:t> kúria, pôsobisko A. Sládkoviča</a:t>
            </a:r>
          </a:p>
          <a:p>
            <a:r>
              <a:rPr lang="sk-SK" dirty="0" err="1" smtClean="0"/>
              <a:t>Bezegh</a:t>
            </a:r>
            <a:r>
              <a:rPr lang="sk-SK" dirty="0" smtClean="0"/>
              <a:t> </a:t>
            </a:r>
            <a:r>
              <a:rPr lang="sk-SK" dirty="0" err="1" smtClean="0"/>
              <a:t>manor</a:t>
            </a:r>
            <a:r>
              <a:rPr lang="sk-SK" dirty="0" smtClean="0"/>
              <a:t> </a:t>
            </a:r>
            <a:r>
              <a:rPr lang="sk-SK" dirty="0" err="1" smtClean="0"/>
              <a:t>house</a:t>
            </a:r>
            <a:r>
              <a:rPr lang="sk-SK" dirty="0" smtClean="0"/>
              <a:t>, </a:t>
            </a:r>
            <a:r>
              <a:rPr lang="sk-SK" dirty="0" err="1" smtClean="0"/>
              <a:t>working</a:t>
            </a:r>
            <a:r>
              <a:rPr lang="sk-SK" dirty="0" smtClean="0"/>
              <a:t> </a:t>
            </a:r>
            <a:r>
              <a:rPr lang="sk-SK" dirty="0" err="1" smtClean="0"/>
              <a:t>place</a:t>
            </a:r>
            <a:r>
              <a:rPr lang="sk-SK" dirty="0" smtClean="0"/>
              <a:t> of A. Sládkovič</a:t>
            </a:r>
            <a:endParaRPr lang="sk-SK" dirty="0"/>
          </a:p>
        </p:txBody>
      </p:sp>
      <p:pic>
        <p:nvPicPr>
          <p:cNvPr id="12290" name="Picture 2" descr="D:\mobil\IMG_20200623_1027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028" y="2420888"/>
            <a:ext cx="341653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716016" y="1082725"/>
            <a:ext cx="4041775" cy="1092150"/>
          </a:xfrm>
        </p:spPr>
        <p:txBody>
          <a:bodyPr>
            <a:normAutofit/>
          </a:bodyPr>
          <a:lstStyle/>
          <a:p>
            <a:r>
              <a:rPr lang="sk-SK" sz="1700" dirty="0" smtClean="0"/>
              <a:t>Pomník padlým v 1. svetovej vojne</a:t>
            </a:r>
          </a:p>
          <a:p>
            <a:endParaRPr lang="sk-SK" sz="1700" dirty="0" smtClean="0"/>
          </a:p>
          <a:p>
            <a:r>
              <a:rPr lang="sk-SK" sz="1700" dirty="0" smtClean="0"/>
              <a:t>Monument to </a:t>
            </a:r>
            <a:r>
              <a:rPr lang="sk-SK" sz="1700" dirty="0" err="1" smtClean="0"/>
              <a:t>the</a:t>
            </a:r>
            <a:r>
              <a:rPr lang="sk-SK" sz="1700" dirty="0" smtClean="0"/>
              <a:t> </a:t>
            </a:r>
            <a:r>
              <a:rPr lang="sk-SK" sz="1700" dirty="0" err="1" smtClean="0"/>
              <a:t>fallen</a:t>
            </a:r>
            <a:r>
              <a:rPr lang="sk-SK" sz="1700" dirty="0" smtClean="0"/>
              <a:t> in </a:t>
            </a:r>
            <a:r>
              <a:rPr lang="sk-SK" sz="1700" dirty="0" err="1" smtClean="0"/>
              <a:t>the</a:t>
            </a:r>
            <a:r>
              <a:rPr lang="sk-SK" sz="1700" dirty="0" smtClean="0"/>
              <a:t> WWI</a:t>
            </a:r>
            <a:endParaRPr lang="sk-SK" sz="1700" dirty="0"/>
          </a:p>
        </p:txBody>
      </p:sp>
      <p:pic>
        <p:nvPicPr>
          <p:cNvPr id="12291" name="Picture 3" descr="D:\mobil\IMG_20200623_09490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9805" y="2492896"/>
            <a:ext cx="2716611" cy="307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2492896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637425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7544" y="1139381"/>
            <a:ext cx="4040188" cy="1029790"/>
          </a:xfrm>
        </p:spPr>
        <p:txBody>
          <a:bodyPr>
            <a:normAutofit fontScale="85000" lnSpcReduction="20000"/>
          </a:bodyPr>
          <a:lstStyle/>
          <a:p>
            <a:r>
              <a:rPr lang="sk-SK" dirty="0" smtClean="0"/>
              <a:t>Pomník padlým vojakom        </a:t>
            </a:r>
          </a:p>
          <a:p>
            <a:r>
              <a:rPr lang="sk-SK" dirty="0" smtClean="0"/>
              <a:t> v 2. svetovej vojne</a:t>
            </a:r>
          </a:p>
          <a:p>
            <a:r>
              <a:rPr lang="sk-SK" dirty="0" smtClean="0"/>
              <a:t>Monument to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fallen</a:t>
            </a:r>
            <a:r>
              <a:rPr lang="sk-SK" dirty="0" smtClean="0"/>
              <a:t> in WWII</a:t>
            </a:r>
            <a:endParaRPr lang="sk-SK" dirty="0"/>
          </a:p>
        </p:txBody>
      </p:sp>
      <p:pic>
        <p:nvPicPr>
          <p:cNvPr id="13314" name="Picture 2" descr="D:\mobil\IMG_20200623_1009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2564904"/>
            <a:ext cx="2952327" cy="321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essandra\Favorites\Desktop\IMG_20200911_0919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564904"/>
            <a:ext cx="4041775" cy="32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90" y="2564904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4961538" y="1179936"/>
            <a:ext cx="38831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solidFill>
                  <a:schemeClr val="tx2"/>
                </a:solidFill>
              </a:rPr>
              <a:t>Pomník padlým v  SNP</a:t>
            </a:r>
          </a:p>
          <a:p>
            <a:pPr algn="ctr"/>
            <a:r>
              <a:rPr lang="sk-SK" sz="2000" b="1" dirty="0">
                <a:solidFill>
                  <a:schemeClr val="tx2"/>
                </a:solidFill>
              </a:rPr>
              <a:t>Monument to </a:t>
            </a:r>
            <a:r>
              <a:rPr lang="sk-SK" sz="2000" b="1" dirty="0" err="1">
                <a:solidFill>
                  <a:schemeClr val="tx2"/>
                </a:solidFill>
              </a:rPr>
              <a:t>the</a:t>
            </a:r>
            <a:r>
              <a:rPr lang="sk-SK" sz="2000" b="1" dirty="0">
                <a:solidFill>
                  <a:schemeClr val="tx2"/>
                </a:solidFill>
              </a:rPr>
              <a:t> </a:t>
            </a:r>
            <a:r>
              <a:rPr lang="sk-SK" sz="2000" b="1" dirty="0" err="1">
                <a:solidFill>
                  <a:schemeClr val="tx2"/>
                </a:solidFill>
              </a:rPr>
              <a:t>fallen</a:t>
            </a:r>
            <a:r>
              <a:rPr lang="sk-SK" sz="2000" b="1" dirty="0">
                <a:solidFill>
                  <a:schemeClr val="tx2"/>
                </a:solidFill>
              </a:rPr>
              <a:t> in Slovak National </a:t>
            </a:r>
            <a:r>
              <a:rPr lang="sk-SK" sz="2000" b="1" dirty="0" err="1">
                <a:solidFill>
                  <a:schemeClr val="tx2"/>
                </a:solidFill>
              </a:rPr>
              <a:t>Uprising</a:t>
            </a:r>
            <a:endParaRPr lang="sk-SK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07290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35" y="1082825"/>
            <a:ext cx="2778224" cy="2778224"/>
          </a:xfrm>
          <a:prstGeom prst="rect">
            <a:avLst/>
          </a:prstGeom>
        </p:spPr>
      </p:pic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43780" y="430685"/>
            <a:ext cx="2960068" cy="639762"/>
          </a:xfrm>
        </p:spPr>
        <p:txBody>
          <a:bodyPr>
            <a:normAutofit fontScale="77500" lnSpcReduction="20000"/>
          </a:bodyPr>
          <a:lstStyle/>
          <a:p>
            <a:r>
              <a:rPr lang="sk-SK" dirty="0" smtClean="0"/>
              <a:t>Kaštieľ </a:t>
            </a:r>
            <a:r>
              <a:rPr lang="sk-SK" dirty="0" err="1" smtClean="0"/>
              <a:t>Bezeghovcov</a:t>
            </a:r>
            <a:endParaRPr lang="sk-SK" dirty="0" smtClean="0"/>
          </a:p>
          <a:p>
            <a:r>
              <a:rPr lang="sk-SK" dirty="0" err="1" smtClean="0"/>
              <a:t>Bezegh</a:t>
            </a:r>
            <a:r>
              <a:rPr lang="sk-SK" dirty="0" smtClean="0"/>
              <a:t> </a:t>
            </a:r>
            <a:r>
              <a:rPr lang="sk-SK" dirty="0" err="1" smtClean="0"/>
              <a:t>mansion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220072" y="548680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sk-SK" dirty="0" smtClean="0"/>
              <a:t>Evanjelická  zvonica</a:t>
            </a:r>
          </a:p>
          <a:p>
            <a:r>
              <a:rPr lang="sk-SK" dirty="0" err="1" smtClean="0"/>
              <a:t>Evangelical</a:t>
            </a:r>
            <a:r>
              <a:rPr lang="sk-SK" dirty="0" smtClean="0"/>
              <a:t> </a:t>
            </a:r>
            <a:r>
              <a:rPr lang="sk-SK" dirty="0" err="1" smtClean="0"/>
              <a:t>bell</a:t>
            </a:r>
            <a:r>
              <a:rPr lang="sk-SK" dirty="0" smtClean="0"/>
              <a:t> </a:t>
            </a:r>
            <a:r>
              <a:rPr lang="sk-SK" dirty="0" err="1" smtClean="0"/>
              <a:t>tower</a:t>
            </a:r>
            <a:endParaRPr lang="sk-SK" dirty="0"/>
          </a:p>
        </p:txBody>
      </p:sp>
      <p:pic>
        <p:nvPicPr>
          <p:cNvPr id="14338" name="Picture 2" descr="C:\Users\alessandra\Favorites\Desktop\4.B Sliač\IMG_20200623_10131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4"/>
          <a:stretch/>
        </p:blipFill>
        <p:spPr bwMode="auto">
          <a:xfrm>
            <a:off x="1907704" y="3717032"/>
            <a:ext cx="3168352" cy="28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lessandra\Favorites\Desktop\4.B Sliač\IMG_20200623_1017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1484784"/>
            <a:ext cx="3024336" cy="33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15" y="464926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000543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836" y="188640"/>
            <a:ext cx="8760651" cy="1008112"/>
          </a:xfrm>
        </p:spPr>
        <p:txBody>
          <a:bodyPr>
            <a:normAutofit/>
          </a:bodyPr>
          <a:lstStyle/>
          <a:p>
            <a:pPr algn="ctr"/>
            <a:r>
              <a:rPr lang="sk-SK" sz="2400" dirty="0">
                <a:solidFill>
                  <a:srgbClr val="C00000"/>
                </a:solidFill>
              </a:rPr>
              <a:t>Neber si z turistiky nič, okrem svojich zážitkov. </a:t>
            </a:r>
            <a:br>
              <a:rPr lang="sk-SK" sz="2400" dirty="0">
                <a:solidFill>
                  <a:srgbClr val="C00000"/>
                </a:solidFill>
              </a:rPr>
            </a:br>
            <a:r>
              <a:rPr lang="sk-SK" sz="2400" dirty="0">
                <a:solidFill>
                  <a:srgbClr val="C00000"/>
                </a:solidFill>
              </a:rPr>
              <a:t>Nenechávaj v prírode nič, okrem svojich stôp.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52" y="1196752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614538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23527" y="5949280"/>
            <a:ext cx="8640959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200" dirty="0" smtClean="0">
                <a:solidFill>
                  <a:srgbClr val="C00000"/>
                </a:solidFill>
              </a:rPr>
              <a:t>Do </a:t>
            </a:r>
            <a:r>
              <a:rPr lang="sk-SK" sz="2200" dirty="0" err="1" smtClean="0">
                <a:solidFill>
                  <a:srgbClr val="C00000"/>
                </a:solidFill>
              </a:rPr>
              <a:t>not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take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anything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from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hiking</a:t>
            </a:r>
            <a:r>
              <a:rPr lang="sk-SK" sz="2200" dirty="0" smtClean="0">
                <a:solidFill>
                  <a:srgbClr val="C00000"/>
                </a:solidFill>
              </a:rPr>
              <a:t> in </a:t>
            </a:r>
            <a:r>
              <a:rPr lang="sk-SK" sz="2200" dirty="0" err="1" smtClean="0">
                <a:solidFill>
                  <a:srgbClr val="C00000"/>
                </a:solidFill>
              </a:rPr>
              <a:t>nature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except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your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experiences</a:t>
            </a:r>
            <a:r>
              <a:rPr lang="sk-SK" sz="2200" dirty="0" smtClean="0">
                <a:solidFill>
                  <a:srgbClr val="C00000"/>
                </a:solidFill>
              </a:rPr>
              <a:t>. </a:t>
            </a:r>
            <a:br>
              <a:rPr lang="sk-SK" sz="2200" dirty="0" smtClean="0">
                <a:solidFill>
                  <a:srgbClr val="C00000"/>
                </a:solidFill>
              </a:rPr>
            </a:br>
            <a:r>
              <a:rPr lang="sk-SK" sz="2200" dirty="0" smtClean="0">
                <a:solidFill>
                  <a:srgbClr val="C00000"/>
                </a:solidFill>
              </a:rPr>
              <a:t>Do </a:t>
            </a:r>
            <a:r>
              <a:rPr lang="sk-SK" sz="2200" dirty="0" err="1" smtClean="0">
                <a:solidFill>
                  <a:srgbClr val="C00000"/>
                </a:solidFill>
              </a:rPr>
              <a:t>not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leave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anything</a:t>
            </a:r>
            <a:r>
              <a:rPr lang="sk-SK" sz="2200" dirty="0" smtClean="0">
                <a:solidFill>
                  <a:srgbClr val="C00000"/>
                </a:solidFill>
              </a:rPr>
              <a:t> in </a:t>
            </a:r>
            <a:r>
              <a:rPr lang="sk-SK" sz="2200" dirty="0" err="1" smtClean="0">
                <a:solidFill>
                  <a:srgbClr val="C00000"/>
                </a:solidFill>
              </a:rPr>
              <a:t>nature</a:t>
            </a:r>
            <a:r>
              <a:rPr lang="sk-SK" sz="2200" dirty="0" smtClean="0">
                <a:solidFill>
                  <a:srgbClr val="C00000"/>
                </a:solidFill>
              </a:rPr>
              <a:t>, </a:t>
            </a:r>
            <a:r>
              <a:rPr lang="sk-SK" sz="2200" dirty="0" err="1" smtClean="0">
                <a:solidFill>
                  <a:srgbClr val="C00000"/>
                </a:solidFill>
              </a:rPr>
              <a:t>except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your</a:t>
            </a:r>
            <a:r>
              <a:rPr lang="sk-SK" sz="2200" dirty="0" smtClean="0">
                <a:solidFill>
                  <a:srgbClr val="C00000"/>
                </a:solidFill>
              </a:rPr>
              <a:t> </a:t>
            </a:r>
            <a:r>
              <a:rPr lang="sk-SK" sz="2200" dirty="0" err="1" smtClean="0">
                <a:solidFill>
                  <a:srgbClr val="C00000"/>
                </a:solidFill>
              </a:rPr>
              <a:t>footprints</a:t>
            </a:r>
            <a:r>
              <a:rPr lang="sk-SK" sz="2200" dirty="0" smtClean="0">
                <a:solidFill>
                  <a:srgbClr val="C00000"/>
                </a:solidFill>
              </a:rPr>
              <a:t>.</a:t>
            </a:r>
            <a:endParaRPr lang="sk-SK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0726"/>
      </p:ext>
    </p:extLst>
  </p:cSld>
  <p:clrMapOvr>
    <a:masterClrMapping/>
  </p:clrMapOvr>
  <p:transition spd="slow">
    <p:wipe dir="r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2050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rgbClr val="C00000"/>
                </a:solidFill>
              </a:rPr>
              <a:t>Pohybuj sa len po turistických a cyklistických chodníkoch.</a:t>
            </a:r>
            <a:br>
              <a:rPr lang="sk-SK" dirty="0" smtClean="0">
                <a:solidFill>
                  <a:srgbClr val="C00000"/>
                </a:solidFill>
              </a:rPr>
            </a:br>
            <a:r>
              <a:rPr lang="sk-SK" dirty="0" err="1" smtClean="0">
                <a:solidFill>
                  <a:srgbClr val="C00000"/>
                </a:solidFill>
              </a:rPr>
              <a:t>Move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only</a:t>
            </a:r>
            <a:r>
              <a:rPr lang="sk-SK" dirty="0" smtClean="0">
                <a:solidFill>
                  <a:srgbClr val="C00000"/>
                </a:solidFill>
              </a:rPr>
              <a:t> on </a:t>
            </a:r>
            <a:r>
              <a:rPr lang="sk-SK" dirty="0" err="1" smtClean="0">
                <a:solidFill>
                  <a:srgbClr val="C00000"/>
                </a:solidFill>
              </a:rPr>
              <a:t>hiking</a:t>
            </a:r>
            <a:r>
              <a:rPr lang="sk-SK" dirty="0" smtClean="0">
                <a:solidFill>
                  <a:srgbClr val="C00000"/>
                </a:solidFill>
              </a:rPr>
              <a:t> and </a:t>
            </a:r>
            <a:r>
              <a:rPr lang="sk-SK" dirty="0" err="1" smtClean="0">
                <a:solidFill>
                  <a:srgbClr val="C00000"/>
                </a:solidFill>
              </a:rPr>
              <a:t>cycling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paths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alessandra\Favorites\Desktop\obrázky na prezentáciu\IMG_20210629_085251_BURST01_COV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9" y="2115430"/>
            <a:ext cx="3096344" cy="376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essandra\Favorites\Desktop\obrázky na prezentáciu\IMG_20210629_085026_8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9" y="2115430"/>
            <a:ext cx="2974784" cy="376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887" y="1681148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uesday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5801"/>
            <a:ext cx="1597173" cy="1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778084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2132857"/>
            <a:ext cx="339447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77616"/>
            <a:ext cx="4028256" cy="34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Tuesday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1597173" cy="12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655" y="806675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378427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>
                <a:solidFill>
                  <a:srgbClr val="C00000"/>
                </a:solidFill>
              </a:rPr>
              <a:t>Oheň zakladaj len tam, kde je to povolené a bezpečné</a:t>
            </a:r>
          </a:p>
        </p:txBody>
      </p:sp>
      <p:pic>
        <p:nvPicPr>
          <p:cNvPr id="1028" name="Picture 4" descr="C:\Users\alessandra\Favorites\Desktop\obrázky na prezentáciu\IMG_20210629_100918_4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106" y="2312590"/>
            <a:ext cx="3227364" cy="37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essandra\Favorites\Desktop\obrázky na prezentáciu\IMG_20210629_092327_84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292164"/>
            <a:ext cx="3168352" cy="37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uesday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2959"/>
            <a:ext cx="1597173" cy="1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644698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 descr="C:\Users\alessandra\AppData\Local\Temp\Temp2_Photos (5).zip\IMG_20210720_13333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70397"/>
            <a:ext cx="2304256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BlokTextu 2"/>
          <p:cNvSpPr txBox="1"/>
          <p:nvPr/>
        </p:nvSpPr>
        <p:spPr>
          <a:xfrm>
            <a:off x="395536" y="616530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spc="5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sk-SK" sz="2400" b="1" spc="50" dirty="0" err="1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Make</a:t>
            </a:r>
            <a:r>
              <a:rPr lang="sk-SK" sz="2400" b="1" spc="5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2400" b="1" spc="50" dirty="0" err="1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fire</a:t>
            </a:r>
            <a:r>
              <a:rPr lang="sk-SK" sz="2400" b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on </a:t>
            </a:r>
            <a:r>
              <a:rPr lang="sk-SK" sz="2400" b="1" spc="50" dirty="0" err="1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sk-SK" sz="2400" b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2400" b="1" spc="50" dirty="0" err="1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places</a:t>
            </a:r>
            <a:r>
              <a:rPr lang="sk-SK" sz="2400" b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2400" b="1" spc="50" dirty="0" err="1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where</a:t>
            </a:r>
            <a:r>
              <a:rPr lang="sk-SK" sz="2400" b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2400" b="1" spc="50" dirty="0" err="1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it</a:t>
            </a:r>
            <a:r>
              <a:rPr lang="sk-SK" sz="2400" b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2400" b="1" spc="50" dirty="0" err="1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is</a:t>
            </a:r>
            <a:r>
              <a:rPr lang="sk-SK" sz="2400" b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2400" b="1" spc="50" dirty="0" err="1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permitted</a:t>
            </a:r>
            <a:r>
              <a:rPr lang="sk-SK" sz="2400" b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sk-SK" sz="2400" b="1" spc="50" dirty="0" err="1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safe</a:t>
            </a:r>
            <a:r>
              <a:rPr lang="sk-SK" sz="2400" b="1" spc="50" dirty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815748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C00000"/>
                </a:solidFill>
              </a:rPr>
              <a:t>Nezanechávaj za sebou odpad, ten si ber vždy so sebou, alebo ho zahoď do smetného koša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alessandra\Favorites\Desktop\obrázky na prezentáciu\IMG_20210629_094805_3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2343746"/>
            <a:ext cx="3528392" cy="359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lessandra\Favorites\Desktop\obrázky na prezentáciu\IMG_20210629_094815_2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5569" y="2343746"/>
            <a:ext cx="3420687" cy="360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uesday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57314"/>
            <a:ext cx="1597173" cy="117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57314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84980" y="5680587"/>
            <a:ext cx="896448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800" dirty="0" smtClean="0">
                <a:solidFill>
                  <a:srgbClr val="C00000"/>
                </a:solidFill>
              </a:rPr>
              <a:t>Do  </a:t>
            </a:r>
            <a:r>
              <a:rPr lang="sk-SK" sz="2800" dirty="0" err="1" smtClean="0">
                <a:solidFill>
                  <a:srgbClr val="C00000"/>
                </a:solidFill>
              </a:rPr>
              <a:t>not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leave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waste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behind</a:t>
            </a:r>
            <a:r>
              <a:rPr lang="sk-SK" sz="2800" dirty="0" smtClean="0">
                <a:solidFill>
                  <a:srgbClr val="C00000"/>
                </a:solidFill>
              </a:rPr>
              <a:t>, </a:t>
            </a:r>
            <a:r>
              <a:rPr lang="sk-SK" sz="2800" dirty="0" err="1" smtClean="0">
                <a:solidFill>
                  <a:srgbClr val="C00000"/>
                </a:solidFill>
              </a:rPr>
              <a:t>always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take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it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with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you</a:t>
            </a:r>
            <a:r>
              <a:rPr lang="sk-SK" sz="2800" dirty="0" smtClean="0">
                <a:solidFill>
                  <a:srgbClr val="C00000"/>
                </a:solidFill>
              </a:rPr>
              <a:t> or </a:t>
            </a:r>
            <a:r>
              <a:rPr lang="sk-SK" sz="2800" dirty="0" err="1" smtClean="0">
                <a:solidFill>
                  <a:srgbClr val="C00000"/>
                </a:solidFill>
              </a:rPr>
              <a:t>throw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it</a:t>
            </a:r>
            <a:r>
              <a:rPr lang="sk-SK" sz="2800" dirty="0" smtClean="0">
                <a:solidFill>
                  <a:srgbClr val="C00000"/>
                </a:solidFill>
              </a:rPr>
              <a:t> in a bin.</a:t>
            </a:r>
            <a:endParaRPr lang="sk-SK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14200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ssandra\Favorites\Desktop\obrázky na prezentáciu\IMG_20210629_101723_3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1556792"/>
            <a:ext cx="3312368" cy="4497363"/>
          </a:xfrm>
        </p:spPr>
      </p:pic>
      <p:pic>
        <p:nvPicPr>
          <p:cNvPr id="7171" name="Picture 3" descr="C:\Users\alessandra\Favorites\Desktop\obrázky na prezentáciu\IMG_20210629_094842_8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1484785"/>
            <a:ext cx="3754760" cy="4536504"/>
          </a:xfrm>
        </p:spPr>
      </p:pic>
      <p:pic>
        <p:nvPicPr>
          <p:cNvPr id="4" name="Picture 4" descr="Tuesday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89962"/>
            <a:ext cx="1597173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89962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 descr="C:\Users\alessandra\AppData\Local\Temp\Temp2_Photos (5).zip\IMG_20210720_13333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97153"/>
            <a:ext cx="2160240" cy="130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778317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8569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rgbClr val="C00000"/>
                </a:solidFill>
              </a:rPr>
              <a:t>Nenič stromy a zbytočne netrhaj kvety.</a:t>
            </a:r>
            <a:br>
              <a:rPr lang="sk-SK" dirty="0" smtClean="0">
                <a:solidFill>
                  <a:srgbClr val="C00000"/>
                </a:solidFill>
              </a:rPr>
            </a:br>
            <a:r>
              <a:rPr lang="sk-SK" dirty="0" smtClean="0">
                <a:solidFill>
                  <a:srgbClr val="C00000"/>
                </a:solidFill>
              </a:rPr>
              <a:t>Do </a:t>
            </a:r>
            <a:r>
              <a:rPr lang="sk-SK" dirty="0" err="1" smtClean="0">
                <a:solidFill>
                  <a:srgbClr val="C00000"/>
                </a:solidFill>
              </a:rPr>
              <a:t>not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destroy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trees</a:t>
            </a:r>
            <a:r>
              <a:rPr lang="sk-SK" dirty="0" smtClean="0">
                <a:solidFill>
                  <a:srgbClr val="C00000"/>
                </a:solidFill>
              </a:rPr>
              <a:t> and do </a:t>
            </a:r>
            <a:r>
              <a:rPr lang="sk-SK" dirty="0" err="1" smtClean="0">
                <a:solidFill>
                  <a:srgbClr val="C00000"/>
                </a:solidFill>
              </a:rPr>
              <a:t>not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pick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flowers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unnecessarily</a:t>
            </a:r>
            <a:r>
              <a:rPr lang="sk-SK" dirty="0" smtClean="0">
                <a:solidFill>
                  <a:srgbClr val="C00000"/>
                </a:solidFill>
              </a:rPr>
              <a:t>.</a:t>
            </a:r>
            <a:endParaRPr lang="sk-SK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alessandra\Favorites\Desktop\obrázky na prezentáciu\IMG_20210629_093533_4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2265377"/>
            <a:ext cx="3240360" cy="39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essandra\Favorites\Desktop\obrázky na prezentáciu\IMG_20210629_091133_27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2265377"/>
            <a:ext cx="3030833" cy="38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uesday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1569"/>
            <a:ext cx="1597173" cy="13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uesday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44824"/>
            <a:ext cx="1597173" cy="1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47093"/>
      </p:ext>
    </p:extLst>
  </p:cSld>
  <p:clrMapOvr>
    <a:masterClrMapping/>
  </p:clrMapOvr>
  <p:transition spd="slow">
    <p:wipe dir="r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rgbClr val="C00000"/>
                </a:solidFill>
              </a:rPr>
              <a:t>Dbaj na čistotu vodných tokov.</a:t>
            </a:r>
            <a:br>
              <a:rPr lang="sk-SK" dirty="0" smtClean="0">
                <a:solidFill>
                  <a:srgbClr val="C00000"/>
                </a:solidFill>
              </a:rPr>
            </a:br>
            <a:r>
              <a:rPr lang="sk-SK" dirty="0" err="1" smtClean="0">
                <a:solidFill>
                  <a:srgbClr val="C00000"/>
                </a:solidFill>
              </a:rPr>
              <a:t>Keep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the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water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sources</a:t>
            </a:r>
            <a:r>
              <a:rPr lang="sk-SK" dirty="0" smtClean="0">
                <a:solidFill>
                  <a:srgbClr val="C00000"/>
                </a:solidFill>
              </a:rPr>
              <a:t> </a:t>
            </a:r>
            <a:r>
              <a:rPr lang="sk-SK" dirty="0" err="1" smtClean="0">
                <a:solidFill>
                  <a:srgbClr val="C00000"/>
                </a:solidFill>
              </a:rPr>
              <a:t>clean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C:\Users\alessandra\Favorites\Desktop\obrázky na prezentáciu\IMG_20210629_100005_6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1186" y="1457531"/>
            <a:ext cx="3088806" cy="411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9" name="Picture 3" descr="C:\Users\alessandra\Favorites\Desktop\obrázky na prezentáciu\IMG_20210629_100226_9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1855" y="1484784"/>
            <a:ext cx="2960166" cy="408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78906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680879"/>
      </p:ext>
    </p:extLst>
  </p:cSld>
  <p:clrMapOvr>
    <a:masterClrMapping/>
  </p:clrMapOvr>
  <p:transition spd="slow">
    <p:wipe dir="r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2800" dirty="0" smtClean="0">
                <a:solidFill>
                  <a:srgbClr val="C00000"/>
                </a:solidFill>
              </a:rPr>
              <a:t>Ak pri prechádzke prírodou nájdeš odpad, zober ho so sebou a zahoď ho do najbližšieho smetného koša.</a:t>
            </a:r>
            <a:endParaRPr lang="sk-SK" sz="28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7"/>
          <a:stretch/>
        </p:blipFill>
        <p:spPr bwMode="auto">
          <a:xfrm>
            <a:off x="779264" y="1600201"/>
            <a:ext cx="3394472" cy="37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6"/>
          <a:stretch/>
        </p:blipFill>
        <p:spPr bwMode="auto">
          <a:xfrm>
            <a:off x="4970264" y="1600201"/>
            <a:ext cx="3394472" cy="37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humbs Up الإبهام GIF - Thumbs Up الإبهام لأعلى - Discover &amp;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82585"/>
            <a:ext cx="1524001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71032" y="5157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800" dirty="0" err="1" smtClean="0">
                <a:solidFill>
                  <a:srgbClr val="C00000"/>
                </a:solidFill>
              </a:rPr>
              <a:t>If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you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find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waste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while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waling</a:t>
            </a:r>
            <a:r>
              <a:rPr lang="sk-SK" sz="2800" dirty="0" smtClean="0">
                <a:solidFill>
                  <a:srgbClr val="C00000"/>
                </a:solidFill>
              </a:rPr>
              <a:t> in </a:t>
            </a:r>
            <a:r>
              <a:rPr lang="sk-SK" sz="2800" dirty="0" err="1" smtClean="0">
                <a:solidFill>
                  <a:srgbClr val="C00000"/>
                </a:solidFill>
              </a:rPr>
              <a:t>nature</a:t>
            </a:r>
            <a:r>
              <a:rPr lang="sk-SK" sz="2800" dirty="0" smtClean="0">
                <a:solidFill>
                  <a:srgbClr val="C00000"/>
                </a:solidFill>
              </a:rPr>
              <a:t>, </a:t>
            </a:r>
            <a:r>
              <a:rPr lang="sk-SK" sz="2800" dirty="0" err="1" smtClean="0">
                <a:solidFill>
                  <a:srgbClr val="C00000"/>
                </a:solidFill>
              </a:rPr>
              <a:t>take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it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with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you</a:t>
            </a:r>
            <a:r>
              <a:rPr lang="sk-SK" sz="2800" dirty="0" smtClean="0">
                <a:solidFill>
                  <a:srgbClr val="C00000"/>
                </a:solidFill>
              </a:rPr>
              <a:t> and </a:t>
            </a:r>
            <a:r>
              <a:rPr lang="sk-SK" sz="2800" dirty="0" err="1" smtClean="0">
                <a:solidFill>
                  <a:srgbClr val="C00000"/>
                </a:solidFill>
              </a:rPr>
              <a:t>and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throw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it</a:t>
            </a:r>
            <a:r>
              <a:rPr lang="sk-SK" sz="2800" dirty="0" smtClean="0">
                <a:solidFill>
                  <a:srgbClr val="C00000"/>
                </a:solidFill>
              </a:rPr>
              <a:t> to </a:t>
            </a:r>
            <a:r>
              <a:rPr lang="sk-SK" sz="2800" dirty="0" err="1" smtClean="0">
                <a:solidFill>
                  <a:srgbClr val="C00000"/>
                </a:solidFill>
              </a:rPr>
              <a:t>the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nearest</a:t>
            </a:r>
            <a:r>
              <a:rPr lang="sk-SK" sz="2800" dirty="0" smtClean="0">
                <a:solidFill>
                  <a:srgbClr val="C00000"/>
                </a:solidFill>
              </a:rPr>
              <a:t> bin.</a:t>
            </a:r>
            <a:endParaRPr lang="sk-SK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47042"/>
      </p:ext>
    </p:extLst>
  </p:cSld>
  <p:clrMapOvr>
    <a:masterClrMapping/>
  </p:clrMapOvr>
  <p:transition spd="slow">
    <p:wipe dir="r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rytin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rytin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364</Words>
  <Application>Microsoft Office PowerPoint</Application>
  <PresentationFormat>Prezentácia na obrazovke (4:3)</PresentationFormat>
  <Paragraphs>46</Paragraphs>
  <Slides>17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Tw Cen MT</vt:lpstr>
      <vt:lpstr>Krytina</vt:lpstr>
      <vt:lpstr>What kind of tourist you are? How to behave in nature</vt:lpstr>
      <vt:lpstr>Pohybuj sa len po turistických a cyklistických chodníkoch. Move only on hiking and cycling paths</vt:lpstr>
      <vt:lpstr>Prezentácia programu PowerPoint</vt:lpstr>
      <vt:lpstr>Oheň zakladaj len tam, kde je to povolené a bezpečné</vt:lpstr>
      <vt:lpstr>Nezanechávaj za sebou odpad, ten si ber vždy so sebou, alebo ho zahoď do smetného koša</vt:lpstr>
      <vt:lpstr>Prezentácia programu PowerPoint</vt:lpstr>
      <vt:lpstr>Nenič stromy a zbytočne netrhaj kvety. Do not destroy trees and do not pick flowers unnecessarily.</vt:lpstr>
      <vt:lpstr>Dbaj na čistotu vodných tokov. Keep the water sources clean</vt:lpstr>
      <vt:lpstr>Ak pri prechádzke prírodou nájdeš odpad, zober ho so sebou a zahoď ho do najbližšieho smetného koša.</vt:lpstr>
      <vt:lpstr>Nenič prírodné a kultúrne pamiatky.</vt:lpstr>
      <vt:lpstr> Spoznávaj kultúrne a historické pamiatky vo svojom okolí.</vt:lpstr>
      <vt:lpstr>Prezentácia programu PowerPoint</vt:lpstr>
      <vt:lpstr>Najznámejšia historická pamiatka v Sliači</vt:lpstr>
      <vt:lpstr>Prezentácia programu PowerPoint</vt:lpstr>
      <vt:lpstr>Prezentácia programu PowerPoint</vt:lpstr>
      <vt:lpstr>Prezentácia programu PowerPoint</vt:lpstr>
      <vt:lpstr>Neber si z turistiky nič, okrem svojich zážitkov.  Nenechávaj v prírode nič, okrem svojich stôp.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sa správať na turistike</dc:title>
  <dc:creator>alessandra</dc:creator>
  <cp:lastModifiedBy>TABLETPC IKT</cp:lastModifiedBy>
  <cp:revision>54</cp:revision>
  <dcterms:created xsi:type="dcterms:W3CDTF">2021-08-24T16:25:31Z</dcterms:created>
  <dcterms:modified xsi:type="dcterms:W3CDTF">2021-11-22T15:58:42Z</dcterms:modified>
</cp:coreProperties>
</file>