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4CAA-C31A-490A-A25A-2BCEE105E99D}" type="datetimeFigureOut">
              <a:rPr lang="pl-PL" smtClean="0"/>
              <a:pPr/>
              <a:t>24.11.2020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0D2E-1686-4005-9E40-6FCF808775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4CAA-C31A-490A-A25A-2BCEE105E99D}" type="datetimeFigureOut">
              <a:rPr lang="pl-PL" smtClean="0"/>
              <a:pPr/>
              <a:t>24.11.2020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0D2E-1686-4005-9E40-6FCF808775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4CAA-C31A-490A-A25A-2BCEE105E99D}" type="datetimeFigureOut">
              <a:rPr lang="pl-PL" smtClean="0"/>
              <a:pPr/>
              <a:t>24.11.2020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0D2E-1686-4005-9E40-6FCF808775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4CAA-C31A-490A-A25A-2BCEE105E99D}" type="datetimeFigureOut">
              <a:rPr lang="pl-PL" smtClean="0"/>
              <a:pPr/>
              <a:t>24.11.2020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0D2E-1686-4005-9E40-6FCF808775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4CAA-C31A-490A-A25A-2BCEE105E99D}" type="datetimeFigureOut">
              <a:rPr lang="pl-PL" smtClean="0"/>
              <a:pPr/>
              <a:t>24.11.2020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0D2E-1686-4005-9E40-6FCF808775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4CAA-C31A-490A-A25A-2BCEE105E99D}" type="datetimeFigureOut">
              <a:rPr lang="pl-PL" smtClean="0"/>
              <a:pPr/>
              <a:t>24.11.2020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0D2E-1686-4005-9E40-6FCF808775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4CAA-C31A-490A-A25A-2BCEE105E99D}" type="datetimeFigureOut">
              <a:rPr lang="pl-PL" smtClean="0"/>
              <a:pPr/>
              <a:t>24.11.2020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0D2E-1686-4005-9E40-6FCF808775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4CAA-C31A-490A-A25A-2BCEE105E99D}" type="datetimeFigureOut">
              <a:rPr lang="pl-PL" smtClean="0"/>
              <a:pPr/>
              <a:t>24.11.2020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0D2E-1686-4005-9E40-6FCF808775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4CAA-C31A-490A-A25A-2BCEE105E99D}" type="datetimeFigureOut">
              <a:rPr lang="pl-PL" smtClean="0"/>
              <a:pPr/>
              <a:t>24.11.2020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0D2E-1686-4005-9E40-6FCF808775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4CAA-C31A-490A-A25A-2BCEE105E99D}" type="datetimeFigureOut">
              <a:rPr lang="pl-PL" smtClean="0"/>
              <a:pPr/>
              <a:t>24.11.2020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0D2E-1686-4005-9E40-6FCF808775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4CAA-C31A-490A-A25A-2BCEE105E99D}" type="datetimeFigureOut">
              <a:rPr lang="pl-PL" smtClean="0"/>
              <a:pPr/>
              <a:t>24.11.2020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0D2E-1686-4005-9E40-6FCF808775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A4CAA-C31A-490A-A25A-2BCEE105E99D}" type="datetimeFigureOut">
              <a:rPr lang="pl-PL" smtClean="0"/>
              <a:pPr/>
              <a:t>24.11.2020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50D2E-1686-4005-9E40-6FCF808775F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petus.pl/obrazki/n/123791_trzy-pluszowe-misie.jpg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s://eduzabawy.com/wp-content/uploads/2017/08/dzien-pluszowego-misia-wydrukuj-ozdoby33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galeriabukowski.pl/public/assets/dwa_brazowe_misie.jpg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hyperlink" Target="https://www.szkolneblogi.pl/static/media/users/private/ewasoroka77/start_sko_thumb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pl.wikipedia.org/wiki/Kubu%C5%9B_Puchatek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2.manifo.com/usr/8/8124E/11/manager/zamyslony-kubus-puchatek-dekoracja-scienna_disneyimages_big16srdf-1040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Mi%C5%9B_Uszatek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pl.wikipedia.org/wiki/Gumisie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Colargo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pl.wikipedia.org/wiki/Mi%C5%9B_Yogi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.salon24.pl/6454f473ffec0c38bc81e78d424f3d4c,860,0,0,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47248" cy="273630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Ś</a:t>
            </a:r>
            <a:r>
              <a:rPr lang="pl-PL" dirty="0" smtClean="0">
                <a:solidFill>
                  <a:schemeClr val="tx1"/>
                </a:solidFill>
              </a:rPr>
              <a:t>WIATOWY DZIEŃ PLUSZOWEGO MISIA 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25 LISTOPADA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1028" name="Picture 4" descr="Zobacz obraz źródło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64905"/>
            <a:ext cx="5976664" cy="288032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1475656" y="5445224"/>
            <a:ext cx="6984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Źródło: https://rekodzielowsieci.files.wordpress.com/2014/11/noweee.png?w=1400</a:t>
            </a:r>
            <a:endParaRPr lang="pl-PL" sz="1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204864"/>
            <a:ext cx="8229600" cy="2304256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NAJPOPULARNIEJSZE MISIE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7410" name="Picture 2" descr="Obraz znaleziony dla: mis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667000" cy="2143125"/>
          </a:xfrm>
          <a:prstGeom prst="rect">
            <a:avLst/>
          </a:prstGeom>
          <a:noFill/>
        </p:spPr>
      </p:pic>
      <p:pic>
        <p:nvPicPr>
          <p:cNvPr id="17412" name="Picture 4" descr="Obraz znaleziony dla: mis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797152"/>
            <a:ext cx="1523628" cy="1510263"/>
          </a:xfrm>
          <a:prstGeom prst="rect">
            <a:avLst/>
          </a:prstGeom>
          <a:noFill/>
        </p:spPr>
      </p:pic>
      <p:pic>
        <p:nvPicPr>
          <p:cNvPr id="17414" name="Picture 6" descr="Obraz znaleziony dla: mis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88640"/>
            <a:ext cx="1552575" cy="2162176"/>
          </a:xfrm>
          <a:prstGeom prst="rect">
            <a:avLst/>
          </a:prstGeom>
          <a:noFill/>
        </p:spPr>
      </p:pic>
      <p:pic>
        <p:nvPicPr>
          <p:cNvPr id="17416" name="Picture 8" descr="Obraz znaleziony dla: mis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9" y="4005065"/>
            <a:ext cx="3456384" cy="1847236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539552" y="587727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Źródło: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http://galeriabukowski.pl/public/assets/dwa_brazowe_misie.jpg</a:t>
            </a:r>
            <a:endParaRPr lang="pl-PL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915816" y="2492896"/>
            <a:ext cx="6516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dirty="0" smtClean="0">
                <a:latin typeface="Times New Roman" pitchFamily="18" charset="0"/>
                <a:cs typeface="Times New Roman" pitchFamily="18" charset="0"/>
              </a:rPr>
              <a:t>                                Źródło: </a:t>
            </a:r>
            <a:r>
              <a:rPr lang="pl-PL" sz="9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https://eduzabawy.com/wp-content/uploads/2017/08/dzien-pluszowego-misia-wydrukuj-ozdoby33.jpg</a:t>
            </a:r>
            <a:endParaRPr lang="pl-PL" sz="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0" y="278092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Źródło: 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http://www.tapetus.pl/obrazki/n/123791_trzy-pluszowe-misie.jpg</a:t>
            </a:r>
            <a:endParaRPr lang="pl-PL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355976" y="6309320"/>
            <a:ext cx="47880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dirty="0" smtClean="0">
                <a:latin typeface="Times New Roman" pitchFamily="18" charset="0"/>
                <a:cs typeface="Times New Roman" pitchFamily="18" charset="0"/>
              </a:rPr>
              <a:t>Źródło: </a:t>
            </a:r>
            <a:r>
              <a:rPr lang="pl-PL" sz="9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https://www.szkolneblogi.pl/static/media/users/private/ewasoroka77/start_sko_thumb.jpg</a:t>
            </a:r>
            <a:endParaRPr lang="pl-PL" sz="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51520" y="635588"/>
            <a:ext cx="864096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Kubuś Puchatek</a:t>
            </a: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Calibri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800" dirty="0">
              <a:solidFill>
                <a:srgbClr val="202122"/>
              </a:solidFill>
              <a:latin typeface="Calibri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Calibri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lang="pl-PL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ikcyjna postać z literatury dziecięcej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pluszowy miś stworzony przez 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brytyjskiego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pisarza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Alana Alexandra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Milne’a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Źródło:  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https://pl.wikipedia.org/wiki/Kubu%C5%9B_Puchatek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3" name="Obraz 13" descr="http://s2.manifo.com/usr/8/8124E/11/manager/zamyslony-kubus-puchatek-dekoracja-scienna_disneyimages_big16srdf-1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332499"/>
            <a:ext cx="2304256" cy="2896701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331640" y="4797733"/>
            <a:ext cx="71064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900" dirty="0" smtClean="0">
              <a:solidFill>
                <a:srgbClr val="202122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900" b="0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Źr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dło: 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http://s2.manifo.com/</a:t>
            </a:r>
            <a:r>
              <a:rPr kumimoji="0" lang="pl-PL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usr</a:t>
            </a:r>
            <a:r>
              <a:rPr kumimoji="0" lang="pl-P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/8/8124E/11/manager/zamyslony-kubus-puchatek-dekoracja-scienna_disneyimages_big16srdf-1040.j</a:t>
            </a:r>
            <a:r>
              <a:rPr kumimoji="0" lang="pl-PL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pg</a:t>
            </a:r>
            <a:endParaRPr kumimoji="0" lang="pl-P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 rot="10800000" flipV="1">
            <a:off x="323528" y="-840821"/>
            <a:ext cx="8820472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800" dirty="0">
              <a:solidFill>
                <a:srgbClr val="202122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800" dirty="0">
              <a:solidFill>
                <a:srgbClr val="202122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Miś Uszatek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Postać ta znana z książek dla dzieci, powstała 6 marca 1957 roku jako dzieło pisarza</a:t>
            </a:r>
            <a:r>
              <a:rPr kumimoji="0" lang="pl-PL" sz="16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pl-PL" sz="16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Czesława Janczarskiego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oraz 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ilustratora Zbigniewa Rychlickiego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 Tytułowy bohater serialu. Pluszowy miś                           z oklapniętym lewym uszkiem. 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7" name="Obraz 1" descr="Ilustrac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6048672" cy="3672408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331640" y="4865387"/>
            <a:ext cx="4067139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Źródło: </a:t>
            </a: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https://pl.wikipedia.org/wiki/Mi%C5%9B_Uszatek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51520" y="-222412"/>
            <a:ext cx="813690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Gumisie</a:t>
            </a: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600" dirty="0" smtClean="0">
                <a:solidFill>
                  <a:srgbClr val="2021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erial animowany ze studia </a:t>
            </a:r>
            <a:r>
              <a:rPr kumimoji="0" lang="pl-PL" sz="16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Disneya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oraz nazwa głównych bohaterów serialu wyglądem przypominających niedźwiadki.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Kreskówka opowiada o przygodach siedmiu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Gumisiów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zamieszkujących swój rodzinny dom –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Gumisiową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Dolinę.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79512" y="1916832"/>
            <a:ext cx="748781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Źródło: </a:t>
            </a: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https://pl.wikipedia.org/wiki/Gumisie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79512" y="5013176"/>
            <a:ext cx="849694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Źródło: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peknerozpravky.sk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images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stories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Gumkaci-Novy-zaciatok.jpg</a:t>
            </a:r>
            <a:endParaRPr lang="pl-PL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peknerozpravky.sk/images/stories/Gumkaci-Novy-zaciat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348880"/>
            <a:ext cx="4896544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79512" y="251884"/>
            <a:ext cx="8712968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Miś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Coralgol</a:t>
            </a: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800" b="1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800" b="1" dirty="0">
              <a:solidFill>
                <a:srgbClr val="202122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8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pl-PL" sz="8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pl-PL" sz="16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pl-PL" sz="16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ikcyjny miś, postać stworzona przez francuską pisarkę Olgę </a:t>
            </a:r>
            <a:r>
              <a:rPr kumimoji="0" lang="pl-PL" sz="16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Pouchine</a:t>
            </a:r>
            <a:r>
              <a:rPr kumimoji="0" lang="pl-PL" sz="16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pl-PL" sz="1600" b="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5" name="Obraz 7" descr="https://upload.wikimedia.org/wikipedia/commons/thumb/6/66/Colargol_with_suitcase.JPG/220px-Colargol_with_suitc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556792"/>
            <a:ext cx="2705472" cy="36004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 rot="10800000" flipV="1">
            <a:off x="899592" y="4766955"/>
            <a:ext cx="9071992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1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Źródło:  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https://pl.wikipedia.org/wiki/Colargol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-432919"/>
            <a:ext cx="903649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Miś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Yogi</a:t>
            </a: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pl-PL" sz="16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ikcyjna postać niedźwiedzia</a:t>
            </a:r>
            <a:r>
              <a:rPr lang="pl-PL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6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 seriali i filmów animowanych produkowanych przez amerykańską wytwórnię Hanna-Barbera.</a:t>
            </a:r>
            <a:endParaRPr kumimoji="0" lang="pl-PL" sz="16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843808" y="1626697"/>
            <a:ext cx="339067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Źródło: </a:t>
            </a: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https://pl.wikipedia.org/wiki/Mi%C5%9B_Yogi</a:t>
            </a:r>
            <a:endParaRPr kumimoji="0" lang="pl-P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m.salon24.pl/6454f473ffec0c38bc81e78d424f3d4c,860,0,0,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276872"/>
            <a:ext cx="2088232" cy="3384376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611560" y="5661248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                                            Źródło: 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https://m.salon24.pl/6454f473ffec0c38bc81e78d424f3d4c,860,0,0,0.jpg</a:t>
            </a:r>
            <a:endParaRPr lang="pl-PL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108</Words>
  <Application>Microsoft Office PowerPoint</Application>
  <PresentationFormat>Pokaz na ekranie (4:3)</PresentationFormat>
  <Paragraphs>72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ŚWIATOWY DZIEŃ PLUSZOWEGO MISIA  25 LISTOPADA </vt:lpstr>
      <vt:lpstr>NAJPOPULARNIEJSZE MISIE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ŚWIATOWY DZIEŃ PLUSZOWEGO MISIA  25 LISTOPADA </dc:title>
  <dc:creator>Chowaniec Agnieszka</dc:creator>
  <cp:lastModifiedBy>Chowaniec Agnieszka</cp:lastModifiedBy>
  <cp:revision>11</cp:revision>
  <dcterms:created xsi:type="dcterms:W3CDTF">2020-11-23T12:38:27Z</dcterms:created>
  <dcterms:modified xsi:type="dcterms:W3CDTF">2020-11-24T19:04:48Z</dcterms:modified>
</cp:coreProperties>
</file>