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E8D0C-C8C5-4807-BF97-0B6BBD41E7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47BAB3D-3E58-408F-87CD-2A5863B716B6}">
      <dgm:prSet/>
      <dgm:spPr/>
      <dgm:t>
        <a:bodyPr/>
        <a:lstStyle/>
        <a:p>
          <a:r>
            <a:rPr lang="pl-PL" b="0" i="0"/>
            <a:t>Nie podawaj w sieci swoich danych – imienia, nazwiska, wieku, adresu zamieszkania, loginów i haseł.</a:t>
          </a:r>
          <a:endParaRPr lang="en-US"/>
        </a:p>
      </dgm:t>
    </dgm:pt>
    <dgm:pt modelId="{AEF72B37-1D26-49CF-A2FA-751E7A00A213}" type="parTrans" cxnId="{BF4B11A7-2F0E-404D-B863-5336B3CA9A71}">
      <dgm:prSet/>
      <dgm:spPr/>
      <dgm:t>
        <a:bodyPr/>
        <a:lstStyle/>
        <a:p>
          <a:endParaRPr lang="en-US"/>
        </a:p>
      </dgm:t>
    </dgm:pt>
    <dgm:pt modelId="{EDDFC9E9-29D5-4F34-96ED-AE22B2B5DFBD}" type="sibTrans" cxnId="{BF4B11A7-2F0E-404D-B863-5336B3CA9A71}">
      <dgm:prSet/>
      <dgm:spPr/>
      <dgm:t>
        <a:bodyPr/>
        <a:lstStyle/>
        <a:p>
          <a:endParaRPr lang="en-US"/>
        </a:p>
      </dgm:t>
    </dgm:pt>
    <dgm:pt modelId="{5630691D-C12D-492D-9281-CF16230A2C8A}">
      <dgm:prSet/>
      <dgm:spPr/>
      <dgm:t>
        <a:bodyPr/>
        <a:lstStyle/>
        <a:p>
          <a:r>
            <a:rPr lang="pl-PL" b="0" i="0"/>
            <a:t>Chroń swoje zdjęcia – nie umieszczaj ich w internecie zbyt dużo. Te, które wrzucasz, zabezpieczaj. </a:t>
          </a:r>
          <a:endParaRPr lang="en-US"/>
        </a:p>
      </dgm:t>
    </dgm:pt>
    <dgm:pt modelId="{EDD53C96-A918-428C-92C9-545C2D5B0948}" type="parTrans" cxnId="{F910FF25-C68D-47E6-B555-8E37FC54E560}">
      <dgm:prSet/>
      <dgm:spPr/>
      <dgm:t>
        <a:bodyPr/>
        <a:lstStyle/>
        <a:p>
          <a:endParaRPr lang="en-US"/>
        </a:p>
      </dgm:t>
    </dgm:pt>
    <dgm:pt modelId="{1E7136E6-7596-4B95-ACF1-9FC49823015E}" type="sibTrans" cxnId="{F910FF25-C68D-47E6-B555-8E37FC54E560}">
      <dgm:prSet/>
      <dgm:spPr/>
      <dgm:t>
        <a:bodyPr/>
        <a:lstStyle/>
        <a:p>
          <a:endParaRPr lang="en-US"/>
        </a:p>
      </dgm:t>
    </dgm:pt>
    <dgm:pt modelId="{811B8696-3722-41E4-86C6-3F5C4926F2DE}">
      <dgm:prSet/>
      <dgm:spPr/>
      <dgm:t>
        <a:bodyPr/>
        <a:lstStyle/>
        <a:p>
          <a:r>
            <a:rPr lang="pl-PL" b="0" i="0"/>
            <a:t>Zanim zaufasz osobie poznanej w sieci, zastanów się, skąd masz pewność, że jest ona naprawdę kimś za kogo się podaje.</a:t>
          </a:r>
          <a:endParaRPr lang="en-US"/>
        </a:p>
      </dgm:t>
    </dgm:pt>
    <dgm:pt modelId="{0D8E4A64-7BB1-4651-8659-9C10B8E78034}" type="parTrans" cxnId="{8A738408-A9F9-47AF-9E47-5E91670539B8}">
      <dgm:prSet/>
      <dgm:spPr/>
      <dgm:t>
        <a:bodyPr/>
        <a:lstStyle/>
        <a:p>
          <a:endParaRPr lang="en-US"/>
        </a:p>
      </dgm:t>
    </dgm:pt>
    <dgm:pt modelId="{4AE4ADB8-8518-41D0-9C3E-3FBE079EE521}" type="sibTrans" cxnId="{8A738408-A9F9-47AF-9E47-5E91670539B8}">
      <dgm:prSet/>
      <dgm:spPr/>
      <dgm:t>
        <a:bodyPr/>
        <a:lstStyle/>
        <a:p>
          <a:endParaRPr lang="en-US"/>
        </a:p>
      </dgm:t>
    </dgm:pt>
    <dgm:pt modelId="{287DC4CD-F13A-48FD-AE9B-2B0E1B049E6F}">
      <dgm:prSet/>
      <dgm:spPr/>
      <dgm:t>
        <a:bodyPr/>
        <a:lstStyle/>
        <a:p>
          <a:r>
            <a:rPr lang="pl-PL" b="0" i="0"/>
            <a:t>Jeśli postanowisz umówić się z osobą poznaną w internecie, koniecznie powiedz bliskim, gdzie i z kim się spotykasz. Na miejsce spotkania wybierz miejsce publiczne – galerię handlową, kino, kawiarnię. Nigdy nie umawiaj się w nieznanych miejscach lub mieszkaniu prywatnym. </a:t>
          </a:r>
          <a:endParaRPr lang="en-US"/>
        </a:p>
      </dgm:t>
    </dgm:pt>
    <dgm:pt modelId="{70FB23A8-A350-4CDE-B970-35794EFDD6F8}" type="parTrans" cxnId="{5BF50DC0-F211-4006-BA34-5631F918AD77}">
      <dgm:prSet/>
      <dgm:spPr/>
      <dgm:t>
        <a:bodyPr/>
        <a:lstStyle/>
        <a:p>
          <a:endParaRPr lang="en-US"/>
        </a:p>
      </dgm:t>
    </dgm:pt>
    <dgm:pt modelId="{24E78233-F654-4A58-B7E3-FA96DD585A85}" type="sibTrans" cxnId="{5BF50DC0-F211-4006-BA34-5631F918AD77}">
      <dgm:prSet/>
      <dgm:spPr/>
      <dgm:t>
        <a:bodyPr/>
        <a:lstStyle/>
        <a:p>
          <a:endParaRPr lang="en-US"/>
        </a:p>
      </dgm:t>
    </dgm:pt>
    <dgm:pt modelId="{F43DDB17-915A-4E31-8A47-3907F1E4F9D5}" type="pres">
      <dgm:prSet presAssocID="{E16E8D0C-C8C5-4807-BF97-0B6BBD41E72C}" presName="root" presStyleCnt="0">
        <dgm:presLayoutVars>
          <dgm:dir/>
          <dgm:resizeHandles val="exact"/>
        </dgm:presLayoutVars>
      </dgm:prSet>
      <dgm:spPr/>
    </dgm:pt>
    <dgm:pt modelId="{963BD052-4EAA-417C-B464-9F35AC875864}" type="pres">
      <dgm:prSet presAssocID="{247BAB3D-3E58-408F-87CD-2A5863B716B6}" presName="compNode" presStyleCnt="0"/>
      <dgm:spPr/>
    </dgm:pt>
    <dgm:pt modelId="{9D49A71F-6A94-460B-B5C0-5907E94DE512}" type="pres">
      <dgm:prSet presAssocID="{247BAB3D-3E58-408F-87CD-2A5863B716B6}" presName="bgRect" presStyleLbl="bgShp" presStyleIdx="0" presStyleCnt="4"/>
      <dgm:spPr/>
    </dgm:pt>
    <dgm:pt modelId="{51C932A9-BAEE-4C8E-89F5-6BBD04C4A8C7}" type="pres">
      <dgm:prSet presAssocID="{247BAB3D-3E58-408F-87CD-2A5863B716B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1404513-7076-489B-8C7F-3AE85B5B66C2}" type="pres">
      <dgm:prSet presAssocID="{247BAB3D-3E58-408F-87CD-2A5863B716B6}" presName="spaceRect" presStyleCnt="0"/>
      <dgm:spPr/>
    </dgm:pt>
    <dgm:pt modelId="{4AE5BACA-0EF5-45C1-8C08-19F38FB14C12}" type="pres">
      <dgm:prSet presAssocID="{247BAB3D-3E58-408F-87CD-2A5863B716B6}" presName="parTx" presStyleLbl="revTx" presStyleIdx="0" presStyleCnt="4">
        <dgm:presLayoutVars>
          <dgm:chMax val="0"/>
          <dgm:chPref val="0"/>
        </dgm:presLayoutVars>
      </dgm:prSet>
      <dgm:spPr/>
    </dgm:pt>
    <dgm:pt modelId="{2B08E12D-88EA-46F6-A743-DB20084A9B57}" type="pres">
      <dgm:prSet presAssocID="{EDDFC9E9-29D5-4F34-96ED-AE22B2B5DFBD}" presName="sibTrans" presStyleCnt="0"/>
      <dgm:spPr/>
    </dgm:pt>
    <dgm:pt modelId="{8BE4432F-A2C8-4BF4-BEE1-03A7BD5594E3}" type="pres">
      <dgm:prSet presAssocID="{5630691D-C12D-492D-9281-CF16230A2C8A}" presName="compNode" presStyleCnt="0"/>
      <dgm:spPr/>
    </dgm:pt>
    <dgm:pt modelId="{42308263-474E-45B3-AA6F-0F3D18030DE7}" type="pres">
      <dgm:prSet presAssocID="{5630691D-C12D-492D-9281-CF16230A2C8A}" presName="bgRect" presStyleLbl="bgShp" presStyleIdx="1" presStyleCnt="4"/>
      <dgm:spPr/>
    </dgm:pt>
    <dgm:pt modelId="{CB7489B0-3BC1-49EB-B5C3-64EAA5A0BA8A}" type="pres">
      <dgm:prSet presAssocID="{5630691D-C12D-492D-9281-CF16230A2C8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4C3C5163-D15A-4A71-92B4-87D57055E4C8}" type="pres">
      <dgm:prSet presAssocID="{5630691D-C12D-492D-9281-CF16230A2C8A}" presName="spaceRect" presStyleCnt="0"/>
      <dgm:spPr/>
    </dgm:pt>
    <dgm:pt modelId="{5D5938B9-1E33-400E-87D6-05D210176C5B}" type="pres">
      <dgm:prSet presAssocID="{5630691D-C12D-492D-9281-CF16230A2C8A}" presName="parTx" presStyleLbl="revTx" presStyleIdx="1" presStyleCnt="4">
        <dgm:presLayoutVars>
          <dgm:chMax val="0"/>
          <dgm:chPref val="0"/>
        </dgm:presLayoutVars>
      </dgm:prSet>
      <dgm:spPr/>
    </dgm:pt>
    <dgm:pt modelId="{BE40F59D-7E1F-458F-8829-E253E7CD320A}" type="pres">
      <dgm:prSet presAssocID="{1E7136E6-7596-4B95-ACF1-9FC49823015E}" presName="sibTrans" presStyleCnt="0"/>
      <dgm:spPr/>
    </dgm:pt>
    <dgm:pt modelId="{1A60CDF0-4225-47AE-9F71-B5A3C8856F1E}" type="pres">
      <dgm:prSet presAssocID="{811B8696-3722-41E4-86C6-3F5C4926F2DE}" presName="compNode" presStyleCnt="0"/>
      <dgm:spPr/>
    </dgm:pt>
    <dgm:pt modelId="{09225088-DE81-480E-A554-6668B4848288}" type="pres">
      <dgm:prSet presAssocID="{811B8696-3722-41E4-86C6-3F5C4926F2DE}" presName="bgRect" presStyleLbl="bgShp" presStyleIdx="2" presStyleCnt="4"/>
      <dgm:spPr/>
    </dgm:pt>
    <dgm:pt modelId="{A5132069-132F-4F3B-8E8F-A94954ADB173}" type="pres">
      <dgm:prSet presAssocID="{811B8696-3722-41E4-86C6-3F5C4926F2D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1B7770AD-B2FC-461D-A3AC-7832407C1F81}" type="pres">
      <dgm:prSet presAssocID="{811B8696-3722-41E4-86C6-3F5C4926F2DE}" presName="spaceRect" presStyleCnt="0"/>
      <dgm:spPr/>
    </dgm:pt>
    <dgm:pt modelId="{49265C19-DD0C-4688-8834-5C88B2B421A8}" type="pres">
      <dgm:prSet presAssocID="{811B8696-3722-41E4-86C6-3F5C4926F2DE}" presName="parTx" presStyleLbl="revTx" presStyleIdx="2" presStyleCnt="4">
        <dgm:presLayoutVars>
          <dgm:chMax val="0"/>
          <dgm:chPref val="0"/>
        </dgm:presLayoutVars>
      </dgm:prSet>
      <dgm:spPr/>
    </dgm:pt>
    <dgm:pt modelId="{1F2627E7-160C-427C-B87C-0E11AE01E9EC}" type="pres">
      <dgm:prSet presAssocID="{4AE4ADB8-8518-41D0-9C3E-3FBE079EE521}" presName="sibTrans" presStyleCnt="0"/>
      <dgm:spPr/>
    </dgm:pt>
    <dgm:pt modelId="{36104533-7076-42A9-9CE2-E9D619A49519}" type="pres">
      <dgm:prSet presAssocID="{287DC4CD-F13A-48FD-AE9B-2B0E1B049E6F}" presName="compNode" presStyleCnt="0"/>
      <dgm:spPr/>
    </dgm:pt>
    <dgm:pt modelId="{687FD8C8-1545-44A1-A6B2-5C078E15845A}" type="pres">
      <dgm:prSet presAssocID="{287DC4CD-F13A-48FD-AE9B-2B0E1B049E6F}" presName="bgRect" presStyleLbl="bgShp" presStyleIdx="3" presStyleCnt="4"/>
      <dgm:spPr/>
    </dgm:pt>
    <dgm:pt modelId="{B3B40F84-CAE3-4631-B70B-A4BA593EA03C}" type="pres">
      <dgm:prSet presAssocID="{287DC4CD-F13A-48FD-AE9B-2B0E1B049E6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96194808-BA77-43B1-AA45-EEE774965FAD}" type="pres">
      <dgm:prSet presAssocID="{287DC4CD-F13A-48FD-AE9B-2B0E1B049E6F}" presName="spaceRect" presStyleCnt="0"/>
      <dgm:spPr/>
    </dgm:pt>
    <dgm:pt modelId="{90D21E7F-C4FB-4A53-A363-37E44536E113}" type="pres">
      <dgm:prSet presAssocID="{287DC4CD-F13A-48FD-AE9B-2B0E1B049E6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A738408-A9F9-47AF-9E47-5E91670539B8}" srcId="{E16E8D0C-C8C5-4807-BF97-0B6BBD41E72C}" destId="{811B8696-3722-41E4-86C6-3F5C4926F2DE}" srcOrd="2" destOrd="0" parTransId="{0D8E4A64-7BB1-4651-8659-9C10B8E78034}" sibTransId="{4AE4ADB8-8518-41D0-9C3E-3FBE079EE521}"/>
    <dgm:cxn modelId="{C291CB10-F360-4460-A8F5-76995FAC5BDE}" type="presOf" srcId="{811B8696-3722-41E4-86C6-3F5C4926F2DE}" destId="{49265C19-DD0C-4688-8834-5C88B2B421A8}" srcOrd="0" destOrd="0" presId="urn:microsoft.com/office/officeart/2018/2/layout/IconVerticalSolidList"/>
    <dgm:cxn modelId="{F910FF25-C68D-47E6-B555-8E37FC54E560}" srcId="{E16E8D0C-C8C5-4807-BF97-0B6BBD41E72C}" destId="{5630691D-C12D-492D-9281-CF16230A2C8A}" srcOrd="1" destOrd="0" parTransId="{EDD53C96-A918-428C-92C9-545C2D5B0948}" sibTransId="{1E7136E6-7596-4B95-ACF1-9FC49823015E}"/>
    <dgm:cxn modelId="{BF4B11A7-2F0E-404D-B863-5336B3CA9A71}" srcId="{E16E8D0C-C8C5-4807-BF97-0B6BBD41E72C}" destId="{247BAB3D-3E58-408F-87CD-2A5863B716B6}" srcOrd="0" destOrd="0" parTransId="{AEF72B37-1D26-49CF-A2FA-751E7A00A213}" sibTransId="{EDDFC9E9-29D5-4F34-96ED-AE22B2B5DFBD}"/>
    <dgm:cxn modelId="{E27E9FBF-5D8E-4409-8FD1-620056935602}" type="presOf" srcId="{E16E8D0C-C8C5-4807-BF97-0B6BBD41E72C}" destId="{F43DDB17-915A-4E31-8A47-3907F1E4F9D5}" srcOrd="0" destOrd="0" presId="urn:microsoft.com/office/officeart/2018/2/layout/IconVerticalSolidList"/>
    <dgm:cxn modelId="{5BF50DC0-F211-4006-BA34-5631F918AD77}" srcId="{E16E8D0C-C8C5-4807-BF97-0B6BBD41E72C}" destId="{287DC4CD-F13A-48FD-AE9B-2B0E1B049E6F}" srcOrd="3" destOrd="0" parTransId="{70FB23A8-A350-4CDE-B970-35794EFDD6F8}" sibTransId="{24E78233-F654-4A58-B7E3-FA96DD585A85}"/>
    <dgm:cxn modelId="{2C5359CD-CCEE-4244-8A7D-F05C4AE7296A}" type="presOf" srcId="{5630691D-C12D-492D-9281-CF16230A2C8A}" destId="{5D5938B9-1E33-400E-87D6-05D210176C5B}" srcOrd="0" destOrd="0" presId="urn:microsoft.com/office/officeart/2018/2/layout/IconVerticalSolidList"/>
    <dgm:cxn modelId="{13C71BF0-CB89-4F3F-8D08-195B0FB65252}" type="presOf" srcId="{247BAB3D-3E58-408F-87CD-2A5863B716B6}" destId="{4AE5BACA-0EF5-45C1-8C08-19F38FB14C12}" srcOrd="0" destOrd="0" presId="urn:microsoft.com/office/officeart/2018/2/layout/IconVerticalSolidList"/>
    <dgm:cxn modelId="{B2F198FE-F87E-4273-BFFE-5EB672CEB83A}" type="presOf" srcId="{287DC4CD-F13A-48FD-AE9B-2B0E1B049E6F}" destId="{90D21E7F-C4FB-4A53-A363-37E44536E113}" srcOrd="0" destOrd="0" presId="urn:microsoft.com/office/officeart/2018/2/layout/IconVerticalSolidList"/>
    <dgm:cxn modelId="{3B689FED-9AB6-4BA2-87E5-E2E1BADA5776}" type="presParOf" srcId="{F43DDB17-915A-4E31-8A47-3907F1E4F9D5}" destId="{963BD052-4EAA-417C-B464-9F35AC875864}" srcOrd="0" destOrd="0" presId="urn:microsoft.com/office/officeart/2018/2/layout/IconVerticalSolidList"/>
    <dgm:cxn modelId="{0C5F6106-0E6F-4F20-B00F-9B6EC763F28A}" type="presParOf" srcId="{963BD052-4EAA-417C-B464-9F35AC875864}" destId="{9D49A71F-6A94-460B-B5C0-5907E94DE512}" srcOrd="0" destOrd="0" presId="urn:microsoft.com/office/officeart/2018/2/layout/IconVerticalSolidList"/>
    <dgm:cxn modelId="{014B91EA-A5EE-469C-B59F-289EA62E8BB4}" type="presParOf" srcId="{963BD052-4EAA-417C-B464-9F35AC875864}" destId="{51C932A9-BAEE-4C8E-89F5-6BBD04C4A8C7}" srcOrd="1" destOrd="0" presId="urn:microsoft.com/office/officeart/2018/2/layout/IconVerticalSolidList"/>
    <dgm:cxn modelId="{3B56260A-33ED-4628-9402-50039BC5D81A}" type="presParOf" srcId="{963BD052-4EAA-417C-B464-9F35AC875864}" destId="{F1404513-7076-489B-8C7F-3AE85B5B66C2}" srcOrd="2" destOrd="0" presId="urn:microsoft.com/office/officeart/2018/2/layout/IconVerticalSolidList"/>
    <dgm:cxn modelId="{97953C97-4EE3-40C1-A9FA-861B9607AA43}" type="presParOf" srcId="{963BD052-4EAA-417C-B464-9F35AC875864}" destId="{4AE5BACA-0EF5-45C1-8C08-19F38FB14C12}" srcOrd="3" destOrd="0" presId="urn:microsoft.com/office/officeart/2018/2/layout/IconVerticalSolidList"/>
    <dgm:cxn modelId="{FF167833-DC52-4A8D-9E65-5FD8ED66954A}" type="presParOf" srcId="{F43DDB17-915A-4E31-8A47-3907F1E4F9D5}" destId="{2B08E12D-88EA-46F6-A743-DB20084A9B57}" srcOrd="1" destOrd="0" presId="urn:microsoft.com/office/officeart/2018/2/layout/IconVerticalSolidList"/>
    <dgm:cxn modelId="{63AE2718-F6FB-451C-B354-13EA42AF5254}" type="presParOf" srcId="{F43DDB17-915A-4E31-8A47-3907F1E4F9D5}" destId="{8BE4432F-A2C8-4BF4-BEE1-03A7BD5594E3}" srcOrd="2" destOrd="0" presId="urn:microsoft.com/office/officeart/2018/2/layout/IconVerticalSolidList"/>
    <dgm:cxn modelId="{9AABFD2A-6E22-4900-97E3-DA5B6B2F3094}" type="presParOf" srcId="{8BE4432F-A2C8-4BF4-BEE1-03A7BD5594E3}" destId="{42308263-474E-45B3-AA6F-0F3D18030DE7}" srcOrd="0" destOrd="0" presId="urn:microsoft.com/office/officeart/2018/2/layout/IconVerticalSolidList"/>
    <dgm:cxn modelId="{F3CDA791-30F3-475B-BFF6-FE0ACBB11A06}" type="presParOf" srcId="{8BE4432F-A2C8-4BF4-BEE1-03A7BD5594E3}" destId="{CB7489B0-3BC1-49EB-B5C3-64EAA5A0BA8A}" srcOrd="1" destOrd="0" presId="urn:microsoft.com/office/officeart/2018/2/layout/IconVerticalSolidList"/>
    <dgm:cxn modelId="{CF062A17-55F4-4DA4-A684-18D1356F26A0}" type="presParOf" srcId="{8BE4432F-A2C8-4BF4-BEE1-03A7BD5594E3}" destId="{4C3C5163-D15A-4A71-92B4-87D57055E4C8}" srcOrd="2" destOrd="0" presId="urn:microsoft.com/office/officeart/2018/2/layout/IconVerticalSolidList"/>
    <dgm:cxn modelId="{23FF0C97-AE1A-4155-B117-3A99F6E305EA}" type="presParOf" srcId="{8BE4432F-A2C8-4BF4-BEE1-03A7BD5594E3}" destId="{5D5938B9-1E33-400E-87D6-05D210176C5B}" srcOrd="3" destOrd="0" presId="urn:microsoft.com/office/officeart/2018/2/layout/IconVerticalSolidList"/>
    <dgm:cxn modelId="{9303EA37-A7CE-43B2-BE9A-4D132B96E7C0}" type="presParOf" srcId="{F43DDB17-915A-4E31-8A47-3907F1E4F9D5}" destId="{BE40F59D-7E1F-458F-8829-E253E7CD320A}" srcOrd="3" destOrd="0" presId="urn:microsoft.com/office/officeart/2018/2/layout/IconVerticalSolidList"/>
    <dgm:cxn modelId="{CA0ADBF4-FBD1-4194-90A7-E4D930EB77CF}" type="presParOf" srcId="{F43DDB17-915A-4E31-8A47-3907F1E4F9D5}" destId="{1A60CDF0-4225-47AE-9F71-B5A3C8856F1E}" srcOrd="4" destOrd="0" presId="urn:microsoft.com/office/officeart/2018/2/layout/IconVerticalSolidList"/>
    <dgm:cxn modelId="{30051ED8-1DCB-4283-A328-7B2B3870A040}" type="presParOf" srcId="{1A60CDF0-4225-47AE-9F71-B5A3C8856F1E}" destId="{09225088-DE81-480E-A554-6668B4848288}" srcOrd="0" destOrd="0" presId="urn:microsoft.com/office/officeart/2018/2/layout/IconVerticalSolidList"/>
    <dgm:cxn modelId="{806A65BC-E34A-4AA0-BD81-2F5FAB8FBBB9}" type="presParOf" srcId="{1A60CDF0-4225-47AE-9F71-B5A3C8856F1E}" destId="{A5132069-132F-4F3B-8E8F-A94954ADB173}" srcOrd="1" destOrd="0" presId="urn:microsoft.com/office/officeart/2018/2/layout/IconVerticalSolidList"/>
    <dgm:cxn modelId="{D6C59DD5-DA8A-4DFD-ACDE-D470F63E087F}" type="presParOf" srcId="{1A60CDF0-4225-47AE-9F71-B5A3C8856F1E}" destId="{1B7770AD-B2FC-461D-A3AC-7832407C1F81}" srcOrd="2" destOrd="0" presId="urn:microsoft.com/office/officeart/2018/2/layout/IconVerticalSolidList"/>
    <dgm:cxn modelId="{777C9782-9E49-4B38-B85B-DE2AE15BEADC}" type="presParOf" srcId="{1A60CDF0-4225-47AE-9F71-B5A3C8856F1E}" destId="{49265C19-DD0C-4688-8834-5C88B2B421A8}" srcOrd="3" destOrd="0" presId="urn:microsoft.com/office/officeart/2018/2/layout/IconVerticalSolidList"/>
    <dgm:cxn modelId="{37628DB1-3604-499F-9D00-C92768F61CFA}" type="presParOf" srcId="{F43DDB17-915A-4E31-8A47-3907F1E4F9D5}" destId="{1F2627E7-160C-427C-B87C-0E11AE01E9EC}" srcOrd="5" destOrd="0" presId="urn:microsoft.com/office/officeart/2018/2/layout/IconVerticalSolidList"/>
    <dgm:cxn modelId="{206A5C68-791A-43F7-BBCB-DB002959B730}" type="presParOf" srcId="{F43DDB17-915A-4E31-8A47-3907F1E4F9D5}" destId="{36104533-7076-42A9-9CE2-E9D619A49519}" srcOrd="6" destOrd="0" presId="urn:microsoft.com/office/officeart/2018/2/layout/IconVerticalSolidList"/>
    <dgm:cxn modelId="{89F8893C-FFB4-4C78-AA8F-36548F0C25BB}" type="presParOf" srcId="{36104533-7076-42A9-9CE2-E9D619A49519}" destId="{687FD8C8-1545-44A1-A6B2-5C078E15845A}" srcOrd="0" destOrd="0" presId="urn:microsoft.com/office/officeart/2018/2/layout/IconVerticalSolidList"/>
    <dgm:cxn modelId="{F08A0D18-D303-4F0A-9A11-AFED28A7C261}" type="presParOf" srcId="{36104533-7076-42A9-9CE2-E9D619A49519}" destId="{B3B40F84-CAE3-4631-B70B-A4BA593EA03C}" srcOrd="1" destOrd="0" presId="urn:microsoft.com/office/officeart/2018/2/layout/IconVerticalSolidList"/>
    <dgm:cxn modelId="{49C65285-69B9-4F34-AC0B-F0E4542D0FD3}" type="presParOf" srcId="{36104533-7076-42A9-9CE2-E9D619A49519}" destId="{96194808-BA77-43B1-AA45-EEE774965FAD}" srcOrd="2" destOrd="0" presId="urn:microsoft.com/office/officeart/2018/2/layout/IconVerticalSolidList"/>
    <dgm:cxn modelId="{ACCFAA10-E82A-4205-9082-FFB0E514CEBF}" type="presParOf" srcId="{36104533-7076-42A9-9CE2-E9D619A49519}" destId="{90D21E7F-C4FB-4A53-A363-37E44536E1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751524-ACB3-42C4-A7BC-BFEB337791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267AE0-10A8-4560-9713-FA703CB14E9C}">
      <dgm:prSet/>
      <dgm:spPr/>
      <dgm:t>
        <a:bodyPr/>
        <a:lstStyle/>
        <a:p>
          <a:r>
            <a:rPr lang="pl-PL" b="0" i="0"/>
            <a:t>Internet to kopalnia informacji. Niestety, nie wszystko jest tam zawsze takie, na jakie na pierwszy rzut oka wygląda. </a:t>
          </a:r>
          <a:endParaRPr lang="en-US"/>
        </a:p>
      </dgm:t>
    </dgm:pt>
    <dgm:pt modelId="{2033C8BF-2B44-4FEA-B2DC-3D29C58F48C9}" type="parTrans" cxnId="{5005CDBE-FC0E-4345-BED4-F8031D5D56BD}">
      <dgm:prSet/>
      <dgm:spPr/>
      <dgm:t>
        <a:bodyPr/>
        <a:lstStyle/>
        <a:p>
          <a:endParaRPr lang="en-US"/>
        </a:p>
      </dgm:t>
    </dgm:pt>
    <dgm:pt modelId="{E3D3FC7C-8AE1-4F46-A262-9A0D7BB4FFD2}" type="sibTrans" cxnId="{5005CDBE-FC0E-4345-BED4-F8031D5D56BD}">
      <dgm:prSet/>
      <dgm:spPr/>
      <dgm:t>
        <a:bodyPr/>
        <a:lstStyle/>
        <a:p>
          <a:endParaRPr lang="en-US"/>
        </a:p>
      </dgm:t>
    </dgm:pt>
    <dgm:pt modelId="{723298D3-3F47-48DA-8B62-814F0F71A085}">
      <dgm:prSet/>
      <dgm:spPr/>
      <dgm:t>
        <a:bodyPr/>
        <a:lstStyle/>
        <a:p>
          <a:r>
            <a:rPr lang="pl-PL" b="0" i="0"/>
            <a:t>Pobierając treści z niepewnych źródeł, możesz narazić siebie i swój komputer na niebezpieczeństwo.</a:t>
          </a:r>
          <a:endParaRPr lang="en-US"/>
        </a:p>
      </dgm:t>
    </dgm:pt>
    <dgm:pt modelId="{0068995F-2FE9-4428-9059-6861ECE59B54}" type="parTrans" cxnId="{974446D3-E538-4F8B-9993-B5F97F4B7BEE}">
      <dgm:prSet/>
      <dgm:spPr/>
      <dgm:t>
        <a:bodyPr/>
        <a:lstStyle/>
        <a:p>
          <a:endParaRPr lang="en-US"/>
        </a:p>
      </dgm:t>
    </dgm:pt>
    <dgm:pt modelId="{C1DA19B5-376C-47E7-B995-3963A102BEEE}" type="sibTrans" cxnId="{974446D3-E538-4F8B-9993-B5F97F4B7BEE}">
      <dgm:prSet/>
      <dgm:spPr/>
      <dgm:t>
        <a:bodyPr/>
        <a:lstStyle/>
        <a:p>
          <a:endParaRPr lang="en-US"/>
        </a:p>
      </dgm:t>
    </dgm:pt>
    <dgm:pt modelId="{14962C2C-0C69-4734-A815-4B9B9E9BB5B2}" type="pres">
      <dgm:prSet presAssocID="{61751524-ACB3-42C4-A7BC-BFEB337791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B2E648-3841-4C39-B548-BC20A2014B0B}" type="pres">
      <dgm:prSet presAssocID="{FA267AE0-10A8-4560-9713-FA703CB14E9C}" presName="hierRoot1" presStyleCnt="0"/>
      <dgm:spPr/>
    </dgm:pt>
    <dgm:pt modelId="{CE689849-E3E5-462E-B3F5-044EACD3DDA8}" type="pres">
      <dgm:prSet presAssocID="{FA267AE0-10A8-4560-9713-FA703CB14E9C}" presName="composite" presStyleCnt="0"/>
      <dgm:spPr/>
    </dgm:pt>
    <dgm:pt modelId="{F3DDD3C6-5D80-48F5-908C-BEC654C330CE}" type="pres">
      <dgm:prSet presAssocID="{FA267AE0-10A8-4560-9713-FA703CB14E9C}" presName="background" presStyleLbl="node0" presStyleIdx="0" presStyleCnt="2"/>
      <dgm:spPr/>
    </dgm:pt>
    <dgm:pt modelId="{FC301AE8-84DA-4261-959C-3CE58808FCF2}" type="pres">
      <dgm:prSet presAssocID="{FA267AE0-10A8-4560-9713-FA703CB14E9C}" presName="text" presStyleLbl="fgAcc0" presStyleIdx="0" presStyleCnt="2">
        <dgm:presLayoutVars>
          <dgm:chPref val="3"/>
        </dgm:presLayoutVars>
      </dgm:prSet>
      <dgm:spPr/>
    </dgm:pt>
    <dgm:pt modelId="{0A0D37F9-3A32-4143-825E-0723A13239E4}" type="pres">
      <dgm:prSet presAssocID="{FA267AE0-10A8-4560-9713-FA703CB14E9C}" presName="hierChild2" presStyleCnt="0"/>
      <dgm:spPr/>
    </dgm:pt>
    <dgm:pt modelId="{310C0ECF-AB8F-4348-979E-D446130A8412}" type="pres">
      <dgm:prSet presAssocID="{723298D3-3F47-48DA-8B62-814F0F71A085}" presName="hierRoot1" presStyleCnt="0"/>
      <dgm:spPr/>
    </dgm:pt>
    <dgm:pt modelId="{2087F0FF-CCE4-4132-A3AA-1CCE22639DED}" type="pres">
      <dgm:prSet presAssocID="{723298D3-3F47-48DA-8B62-814F0F71A085}" presName="composite" presStyleCnt="0"/>
      <dgm:spPr/>
    </dgm:pt>
    <dgm:pt modelId="{88FD0341-7483-4F48-BF1F-E047B0C7E6D0}" type="pres">
      <dgm:prSet presAssocID="{723298D3-3F47-48DA-8B62-814F0F71A085}" presName="background" presStyleLbl="node0" presStyleIdx="1" presStyleCnt="2"/>
      <dgm:spPr/>
    </dgm:pt>
    <dgm:pt modelId="{81DA22FB-B9CB-4B7F-BA3E-34D97F42F566}" type="pres">
      <dgm:prSet presAssocID="{723298D3-3F47-48DA-8B62-814F0F71A085}" presName="text" presStyleLbl="fgAcc0" presStyleIdx="1" presStyleCnt="2">
        <dgm:presLayoutVars>
          <dgm:chPref val="3"/>
        </dgm:presLayoutVars>
      </dgm:prSet>
      <dgm:spPr/>
    </dgm:pt>
    <dgm:pt modelId="{34DE93A3-8D31-46C6-BAD0-1F80071A21CD}" type="pres">
      <dgm:prSet presAssocID="{723298D3-3F47-48DA-8B62-814F0F71A085}" presName="hierChild2" presStyleCnt="0"/>
      <dgm:spPr/>
    </dgm:pt>
  </dgm:ptLst>
  <dgm:cxnLst>
    <dgm:cxn modelId="{9720F715-8759-4CE3-BCAC-36DF82EA8F62}" type="presOf" srcId="{723298D3-3F47-48DA-8B62-814F0F71A085}" destId="{81DA22FB-B9CB-4B7F-BA3E-34D97F42F566}" srcOrd="0" destOrd="0" presId="urn:microsoft.com/office/officeart/2005/8/layout/hierarchy1"/>
    <dgm:cxn modelId="{EEE9CE3B-9664-480F-A81C-D892DA553595}" type="presOf" srcId="{61751524-ACB3-42C4-A7BC-BFEB337791CD}" destId="{14962C2C-0C69-4734-A815-4B9B9E9BB5B2}" srcOrd="0" destOrd="0" presId="urn:microsoft.com/office/officeart/2005/8/layout/hierarchy1"/>
    <dgm:cxn modelId="{5005CDBE-FC0E-4345-BED4-F8031D5D56BD}" srcId="{61751524-ACB3-42C4-A7BC-BFEB337791CD}" destId="{FA267AE0-10A8-4560-9713-FA703CB14E9C}" srcOrd="0" destOrd="0" parTransId="{2033C8BF-2B44-4FEA-B2DC-3D29C58F48C9}" sibTransId="{E3D3FC7C-8AE1-4F46-A262-9A0D7BB4FFD2}"/>
    <dgm:cxn modelId="{7C7E67BF-1324-444F-8FA3-8B9B5E5C2BF3}" type="presOf" srcId="{FA267AE0-10A8-4560-9713-FA703CB14E9C}" destId="{FC301AE8-84DA-4261-959C-3CE58808FCF2}" srcOrd="0" destOrd="0" presId="urn:microsoft.com/office/officeart/2005/8/layout/hierarchy1"/>
    <dgm:cxn modelId="{974446D3-E538-4F8B-9993-B5F97F4B7BEE}" srcId="{61751524-ACB3-42C4-A7BC-BFEB337791CD}" destId="{723298D3-3F47-48DA-8B62-814F0F71A085}" srcOrd="1" destOrd="0" parTransId="{0068995F-2FE9-4428-9059-6861ECE59B54}" sibTransId="{C1DA19B5-376C-47E7-B995-3963A102BEEE}"/>
    <dgm:cxn modelId="{0A623F33-DA8C-450D-BB36-E7A17A680185}" type="presParOf" srcId="{14962C2C-0C69-4734-A815-4B9B9E9BB5B2}" destId="{04B2E648-3841-4C39-B548-BC20A2014B0B}" srcOrd="0" destOrd="0" presId="urn:microsoft.com/office/officeart/2005/8/layout/hierarchy1"/>
    <dgm:cxn modelId="{BA5D24C0-E094-40D7-B540-68301BA0DA1F}" type="presParOf" srcId="{04B2E648-3841-4C39-B548-BC20A2014B0B}" destId="{CE689849-E3E5-462E-B3F5-044EACD3DDA8}" srcOrd="0" destOrd="0" presId="urn:microsoft.com/office/officeart/2005/8/layout/hierarchy1"/>
    <dgm:cxn modelId="{97F70651-10A9-4614-BDFE-7564FA8E48EA}" type="presParOf" srcId="{CE689849-E3E5-462E-B3F5-044EACD3DDA8}" destId="{F3DDD3C6-5D80-48F5-908C-BEC654C330CE}" srcOrd="0" destOrd="0" presId="urn:microsoft.com/office/officeart/2005/8/layout/hierarchy1"/>
    <dgm:cxn modelId="{C8D2D4B2-677E-4F50-B760-A3D29D0FB079}" type="presParOf" srcId="{CE689849-E3E5-462E-B3F5-044EACD3DDA8}" destId="{FC301AE8-84DA-4261-959C-3CE58808FCF2}" srcOrd="1" destOrd="0" presId="urn:microsoft.com/office/officeart/2005/8/layout/hierarchy1"/>
    <dgm:cxn modelId="{1868CED9-6B34-467C-9C8A-9AD9C1140077}" type="presParOf" srcId="{04B2E648-3841-4C39-B548-BC20A2014B0B}" destId="{0A0D37F9-3A32-4143-825E-0723A13239E4}" srcOrd="1" destOrd="0" presId="urn:microsoft.com/office/officeart/2005/8/layout/hierarchy1"/>
    <dgm:cxn modelId="{332E6849-5A32-4998-8D22-1CE0855365AB}" type="presParOf" srcId="{14962C2C-0C69-4734-A815-4B9B9E9BB5B2}" destId="{310C0ECF-AB8F-4348-979E-D446130A8412}" srcOrd="1" destOrd="0" presId="urn:microsoft.com/office/officeart/2005/8/layout/hierarchy1"/>
    <dgm:cxn modelId="{35EDDE70-3C69-4587-92DF-CF7ECF1683F5}" type="presParOf" srcId="{310C0ECF-AB8F-4348-979E-D446130A8412}" destId="{2087F0FF-CCE4-4132-A3AA-1CCE22639DED}" srcOrd="0" destOrd="0" presId="urn:microsoft.com/office/officeart/2005/8/layout/hierarchy1"/>
    <dgm:cxn modelId="{C25C8A96-8B74-435C-83F3-E1D579584F00}" type="presParOf" srcId="{2087F0FF-CCE4-4132-A3AA-1CCE22639DED}" destId="{88FD0341-7483-4F48-BF1F-E047B0C7E6D0}" srcOrd="0" destOrd="0" presId="urn:microsoft.com/office/officeart/2005/8/layout/hierarchy1"/>
    <dgm:cxn modelId="{6888ECAD-437C-4B1F-B611-14255E8AEF24}" type="presParOf" srcId="{2087F0FF-CCE4-4132-A3AA-1CCE22639DED}" destId="{81DA22FB-B9CB-4B7F-BA3E-34D97F42F566}" srcOrd="1" destOrd="0" presId="urn:microsoft.com/office/officeart/2005/8/layout/hierarchy1"/>
    <dgm:cxn modelId="{C885435A-FEDA-4FFF-B337-240A1219A7D3}" type="presParOf" srcId="{310C0ECF-AB8F-4348-979E-D446130A8412}" destId="{34DE93A3-8D31-46C6-BAD0-1F80071A21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9A71F-6A94-460B-B5C0-5907E94DE512}">
      <dsp:nvSpPr>
        <dsp:cNvPr id="0" name=""/>
        <dsp:cNvSpPr/>
      </dsp:nvSpPr>
      <dsp:spPr>
        <a:xfrm>
          <a:off x="0" y="1683"/>
          <a:ext cx="9404352" cy="8532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932A9-BAEE-4C8E-89F5-6BBD04C4A8C7}">
      <dsp:nvSpPr>
        <dsp:cNvPr id="0" name=""/>
        <dsp:cNvSpPr/>
      </dsp:nvSpPr>
      <dsp:spPr>
        <a:xfrm>
          <a:off x="258116" y="193670"/>
          <a:ext cx="469302" cy="469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5BACA-0EF5-45C1-8C08-19F38FB14C12}">
      <dsp:nvSpPr>
        <dsp:cNvPr id="0" name=""/>
        <dsp:cNvSpPr/>
      </dsp:nvSpPr>
      <dsp:spPr>
        <a:xfrm>
          <a:off x="985535" y="168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/>
            <a:t>Nie podawaj w sieci swoich danych – imienia, nazwiska, wieku, adresu zamieszkania, loginów i haseł.</a:t>
          </a:r>
          <a:endParaRPr lang="en-US" sz="1400" kern="1200"/>
        </a:p>
      </dsp:txBody>
      <dsp:txXfrm>
        <a:off x="985535" y="1683"/>
        <a:ext cx="8418816" cy="853277"/>
      </dsp:txXfrm>
    </dsp:sp>
    <dsp:sp modelId="{42308263-474E-45B3-AA6F-0F3D18030DE7}">
      <dsp:nvSpPr>
        <dsp:cNvPr id="0" name=""/>
        <dsp:cNvSpPr/>
      </dsp:nvSpPr>
      <dsp:spPr>
        <a:xfrm>
          <a:off x="0" y="1068280"/>
          <a:ext cx="9404352" cy="8532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489B0-3BC1-49EB-B5C3-64EAA5A0BA8A}">
      <dsp:nvSpPr>
        <dsp:cNvPr id="0" name=""/>
        <dsp:cNvSpPr/>
      </dsp:nvSpPr>
      <dsp:spPr>
        <a:xfrm>
          <a:off x="258116" y="1260267"/>
          <a:ext cx="469302" cy="469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938B9-1E33-400E-87D6-05D210176C5B}">
      <dsp:nvSpPr>
        <dsp:cNvPr id="0" name=""/>
        <dsp:cNvSpPr/>
      </dsp:nvSpPr>
      <dsp:spPr>
        <a:xfrm>
          <a:off x="985535" y="1068280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/>
            <a:t>Chroń swoje zdjęcia – nie umieszczaj ich w internecie zbyt dużo. Te, które wrzucasz, zabezpieczaj. </a:t>
          </a:r>
          <a:endParaRPr lang="en-US" sz="1400" kern="1200"/>
        </a:p>
      </dsp:txBody>
      <dsp:txXfrm>
        <a:off x="985535" y="1068280"/>
        <a:ext cx="8418816" cy="853277"/>
      </dsp:txXfrm>
    </dsp:sp>
    <dsp:sp modelId="{09225088-DE81-480E-A554-6668B4848288}">
      <dsp:nvSpPr>
        <dsp:cNvPr id="0" name=""/>
        <dsp:cNvSpPr/>
      </dsp:nvSpPr>
      <dsp:spPr>
        <a:xfrm>
          <a:off x="0" y="2134876"/>
          <a:ext cx="9404352" cy="853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2069-132F-4F3B-8E8F-A94954ADB173}">
      <dsp:nvSpPr>
        <dsp:cNvPr id="0" name=""/>
        <dsp:cNvSpPr/>
      </dsp:nvSpPr>
      <dsp:spPr>
        <a:xfrm>
          <a:off x="258116" y="2326864"/>
          <a:ext cx="469302" cy="469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65C19-DD0C-4688-8834-5C88B2B421A8}">
      <dsp:nvSpPr>
        <dsp:cNvPr id="0" name=""/>
        <dsp:cNvSpPr/>
      </dsp:nvSpPr>
      <dsp:spPr>
        <a:xfrm>
          <a:off x="985535" y="2134876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/>
            <a:t>Zanim zaufasz osobie poznanej w sieci, zastanów się, skąd masz pewność, że jest ona naprawdę kimś za kogo się podaje.</a:t>
          </a:r>
          <a:endParaRPr lang="en-US" sz="1400" kern="1200"/>
        </a:p>
      </dsp:txBody>
      <dsp:txXfrm>
        <a:off x="985535" y="2134876"/>
        <a:ext cx="8418816" cy="853277"/>
      </dsp:txXfrm>
    </dsp:sp>
    <dsp:sp modelId="{687FD8C8-1545-44A1-A6B2-5C078E15845A}">
      <dsp:nvSpPr>
        <dsp:cNvPr id="0" name=""/>
        <dsp:cNvSpPr/>
      </dsp:nvSpPr>
      <dsp:spPr>
        <a:xfrm>
          <a:off x="0" y="3201473"/>
          <a:ext cx="9404352" cy="853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40F84-CAE3-4631-B70B-A4BA593EA03C}">
      <dsp:nvSpPr>
        <dsp:cNvPr id="0" name=""/>
        <dsp:cNvSpPr/>
      </dsp:nvSpPr>
      <dsp:spPr>
        <a:xfrm>
          <a:off x="258116" y="3393460"/>
          <a:ext cx="469302" cy="4693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21E7F-C4FB-4A53-A363-37E44536E113}">
      <dsp:nvSpPr>
        <dsp:cNvPr id="0" name=""/>
        <dsp:cNvSpPr/>
      </dsp:nvSpPr>
      <dsp:spPr>
        <a:xfrm>
          <a:off x="985535" y="320147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/>
            <a:t>Jeśli postanowisz umówić się z osobą poznaną w internecie, koniecznie powiedz bliskim, gdzie i z kim się spotykasz. Na miejsce spotkania wybierz miejsce publiczne – galerię handlową, kino, kawiarnię. Nigdy nie umawiaj się w nieznanych miejscach lub mieszkaniu prywatnym. </a:t>
          </a:r>
          <a:endParaRPr lang="en-US" sz="1400" kern="1200"/>
        </a:p>
      </dsp:txBody>
      <dsp:txXfrm>
        <a:off x="985535" y="3201473"/>
        <a:ext cx="8418816" cy="853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DD3C6-5D80-48F5-908C-BEC654C330CE}">
      <dsp:nvSpPr>
        <dsp:cNvPr id="0" name=""/>
        <dsp:cNvSpPr/>
      </dsp:nvSpPr>
      <dsp:spPr>
        <a:xfrm>
          <a:off x="85120" y="162"/>
          <a:ext cx="4596484" cy="291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01AE8-84DA-4261-959C-3CE58808FCF2}">
      <dsp:nvSpPr>
        <dsp:cNvPr id="0" name=""/>
        <dsp:cNvSpPr/>
      </dsp:nvSpPr>
      <dsp:spPr>
        <a:xfrm>
          <a:off x="595840" y="485346"/>
          <a:ext cx="4596484" cy="2918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b="0" i="0" kern="1200"/>
            <a:t>Internet to kopalnia informacji. Niestety, nie wszystko jest tam zawsze takie, na jakie na pierwszy rzut oka wygląda. </a:t>
          </a:r>
          <a:endParaRPr lang="en-US" sz="2900" kern="1200"/>
        </a:p>
      </dsp:txBody>
      <dsp:txXfrm>
        <a:off x="681328" y="570834"/>
        <a:ext cx="4425508" cy="2747791"/>
      </dsp:txXfrm>
    </dsp:sp>
    <dsp:sp modelId="{88FD0341-7483-4F48-BF1F-E047B0C7E6D0}">
      <dsp:nvSpPr>
        <dsp:cNvPr id="0" name=""/>
        <dsp:cNvSpPr/>
      </dsp:nvSpPr>
      <dsp:spPr>
        <a:xfrm>
          <a:off x="5703045" y="162"/>
          <a:ext cx="4596484" cy="291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A22FB-B9CB-4B7F-BA3E-34D97F42F566}">
      <dsp:nvSpPr>
        <dsp:cNvPr id="0" name=""/>
        <dsp:cNvSpPr/>
      </dsp:nvSpPr>
      <dsp:spPr>
        <a:xfrm>
          <a:off x="6213765" y="485346"/>
          <a:ext cx="4596484" cy="2918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b="0" i="0" kern="1200"/>
            <a:t>Pobierając treści z niepewnych źródeł, możesz narazić siebie i swój komputer na niebezpieczeństwo.</a:t>
          </a:r>
          <a:endParaRPr lang="en-US" sz="2900" kern="1200"/>
        </a:p>
      </dsp:txBody>
      <dsp:txXfrm>
        <a:off x="6299253" y="570834"/>
        <a:ext cx="4425508" cy="2747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33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11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70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47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358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621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19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361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85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28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0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318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49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73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38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33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7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F6FDC5-7CDB-4A33-AFA0-EC4E799DE4FC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2195D-6D98-4279-8737-0362A1A03E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46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20B514-F91E-410F-9D27-98A48930D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7697497" cy="3329581"/>
          </a:xfrm>
        </p:spPr>
        <p:txBody>
          <a:bodyPr/>
          <a:lstStyle/>
          <a:p>
            <a:r>
              <a:rPr lang="pl-PL" dirty="0"/>
              <a:t>Bezpieczeństwo w sieci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A74687F-33D3-4111-852E-5236FDB7B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66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595CB8-DCD2-422F-9CE2-8058AB442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33" y="643467"/>
            <a:ext cx="8074008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536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5843668F-823B-48C5-A41A-C5B089EB5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20" y="243000"/>
            <a:ext cx="6417960" cy="63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517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37D71E5-4E2D-469B-9981-B689408E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94" y="1063416"/>
            <a:ext cx="6034406" cy="4811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Koniec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C83E3BFF-CEFF-4761-B935-68573156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97" y="282265"/>
            <a:ext cx="5367663" cy="629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9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0BB2992-67C4-4119-AF86-87913C9FB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650309"/>
            <a:ext cx="8839199" cy="58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4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1EA077-6FE9-4A2A-AABC-0A15710B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Wirtualni znajomi: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66D3AF-924A-4D91-8920-0F0A852E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</a:t>
            </a:r>
            <a:r>
              <a:rPr lang="pl-PL" dirty="0" err="1"/>
              <a:t>internecie</a:t>
            </a:r>
            <a:r>
              <a:rPr lang="pl-PL" dirty="0"/>
              <a:t> bardzo łatwo nawiązuje się nowe znajomości. Czasami o wiele łatwiej jest porozmawiać z kimś obcym w sieci, niż koleżanką, kolegą, a nawet mamą czy tatą w świecie realnym (w szkole, czy przy rodzinnym obiedzie). Warto więc zachować szczególną czujność i nie być zbyt ufnym. </a:t>
            </a:r>
          </a:p>
          <a:p>
            <a:r>
              <a:rPr lang="pl-PL" dirty="0"/>
              <a:t>Tu nie zawsze możesz zobaczyć, z kim naprawdę rozmawiasz. Nowy kolega, koleżanka może okazać się kimś zupełnie innym niż osoba, za którą się podaje. </a:t>
            </a:r>
          </a:p>
        </p:txBody>
      </p:sp>
    </p:spTree>
    <p:extLst>
      <p:ext uri="{BB962C8B-B14F-4D97-AF65-F5344CB8AC3E}">
        <p14:creationId xmlns:p14="http://schemas.microsoft.com/office/powerpoint/2010/main" val="86727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B4DC8C-0D29-4D24-87F0-230235A5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pl-PL" dirty="0"/>
              <a:t>Podczas korzystania z </a:t>
            </a:r>
            <a:r>
              <a:rPr lang="pl-PL" dirty="0" err="1"/>
              <a:t>internetu</a:t>
            </a:r>
            <a:r>
              <a:rPr lang="pl-PL" dirty="0"/>
              <a:t> zastosuj te zasady: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3D8C559-DE1B-48CF-A56E-39980739F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321302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372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FD36F7B-7CDE-4996-BD2C-CB1031EE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EBEBEB"/>
                </a:solidFill>
              </a:rPr>
              <a:t>Bezpieczeństwo: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9719C93-CCD0-40BF-AE9E-752E7260F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67183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592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B01C7E-CCE4-47D7-98D8-B0BEB31C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Pamiętaj:</a:t>
            </a:r>
          </a:p>
        </p:txBody>
      </p:sp>
      <p:sp>
        <p:nvSpPr>
          <p:cNvPr id="22" name="Symbol zastępczy zawartości 2">
            <a:extLst>
              <a:ext uri="{FF2B5EF4-FFF2-40B4-BE49-F238E27FC236}">
                <a16:creationId xmlns:a16="http://schemas.microsoft.com/office/drawing/2014/main" id="{7A170814-3754-4989-AD90-9178CFDFB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pl-PL" dirty="0"/>
              <a:t>Sprawdzaj źródło programów, treści, muzyki, które pobierasz.</a:t>
            </a:r>
          </a:p>
          <a:p>
            <a:r>
              <a:rPr lang="pl-PL" dirty="0"/>
              <a:t>Jeśli na stronie pojawia się zdanie ,, administrator nie ponosi odpowiedzialności za to, co zamieszczają użytkownicy’’, jest szansa, że nie ponosi też żadnej odpowiedzialności za treści, które stamtąd pobierzesz. </a:t>
            </a:r>
          </a:p>
          <a:p>
            <a:r>
              <a:rPr lang="pl-PL" dirty="0"/>
              <a:t>Jeżeli strona WWW wymaga instalacji oprogramowania (ściągnięcia i zapisania programu na komputerze, laptopie, czy podania jakichkolwiek danych osobowych, zanim się zarejestrujesz, skontaktuj się najpierw z dorosłym.</a:t>
            </a:r>
          </a:p>
          <a:p>
            <a:r>
              <a:rPr lang="pl-PL" dirty="0"/>
              <a:t>Wiele darmowych programów znajdziesz na bezpiecznej stronie tech.wp.pl</a:t>
            </a:r>
          </a:p>
        </p:txBody>
      </p:sp>
    </p:spTree>
    <p:extLst>
      <p:ext uri="{BB962C8B-B14F-4D97-AF65-F5344CB8AC3E}">
        <p14:creationId xmlns:p14="http://schemas.microsoft.com/office/powerpoint/2010/main" val="324305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FDB9D7-AE87-4A78-9061-76C72AB1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Silne hasło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63D8B1-E290-4A89-A686-09241C429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pl-PL" dirty="0"/>
              <a:t>Im więcej czasu spędzasz w </a:t>
            </a:r>
            <a:r>
              <a:rPr lang="pl-PL" dirty="0" err="1"/>
              <a:t>internecie</a:t>
            </a:r>
            <a:r>
              <a:rPr lang="pl-PL" dirty="0"/>
              <a:t>, tym więcej zakładasz kont, które wymagają rejestracji (utworzenia loginu i podania hasła). Łatwe do odgadnięcia hasło jest jak niezamknięte drzwi do naszego mieszkania. Każdy może wejść i wynieść z niego, co tylko zechce.</a:t>
            </a:r>
          </a:p>
          <a:p>
            <a:r>
              <a:rPr lang="pl-PL" dirty="0"/>
              <a:t>To raj dla przestępców internetowych, którzy za jego pomocą mogą:</a:t>
            </a:r>
          </a:p>
          <a:p>
            <a:r>
              <a:rPr lang="pl-PL" dirty="0"/>
              <a:t>1. włamać się do Twojej skrzynki pocztowej </a:t>
            </a:r>
          </a:p>
          <a:p>
            <a:r>
              <a:rPr lang="pl-PL" dirty="0"/>
              <a:t>2. przejąć Twoje hasła do komunikatora, profilu na portalu społecznościowym </a:t>
            </a:r>
          </a:p>
          <a:p>
            <a:r>
              <a:rPr lang="pl-PL" dirty="0"/>
              <a:t>3. zmienić Twoje hasło na inne i wykorzystać konto do rozsyłania złośliwego oprogramowania lub wirusa. </a:t>
            </a:r>
          </a:p>
        </p:txBody>
      </p:sp>
    </p:spTree>
    <p:extLst>
      <p:ext uri="{BB962C8B-B14F-4D97-AF65-F5344CB8AC3E}">
        <p14:creationId xmlns:p14="http://schemas.microsoft.com/office/powerpoint/2010/main" val="319291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64D0B9-5F6E-4023-A67A-ECEA5CB6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Cyberprzemoc (agresja elektroniczna):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84146E-10D8-4272-8E5D-D7E386DA6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Jest to stosowanie przemocy poprzez: prześladowanie, zastraszanie, nękanie, wyśmiewanie innych osób z wykorzystaniem </a:t>
            </a:r>
            <a:r>
              <a:rPr lang="pl-PL" dirty="0" err="1"/>
              <a:t>internetu</a:t>
            </a:r>
            <a:r>
              <a:rPr lang="pl-PL" dirty="0"/>
              <a:t> i narzędzi typu elektronicznego takich jak: sms, e-mail, witryny internetowe, fora dyskusyjne w </a:t>
            </a:r>
            <a:r>
              <a:rPr lang="pl-PL" dirty="0" err="1"/>
              <a:t>internecie</a:t>
            </a:r>
            <a:r>
              <a:rPr lang="pl-PL" dirty="0"/>
              <a:t>, portale społecznościowe i inne.</a:t>
            </a:r>
          </a:p>
          <a:p>
            <a:r>
              <a:rPr lang="pl-PL" dirty="0"/>
              <a:t>Osobę dopuszczającą się takich czynów określa się mianem STALKERA. </a:t>
            </a:r>
          </a:p>
        </p:txBody>
      </p:sp>
    </p:spTree>
    <p:extLst>
      <p:ext uri="{BB962C8B-B14F-4D97-AF65-F5344CB8AC3E}">
        <p14:creationId xmlns:p14="http://schemas.microsoft.com/office/powerpoint/2010/main" val="806787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491</Words>
  <Application>Microsoft Office PowerPoint</Application>
  <PresentationFormat>Panoramiczny</PresentationFormat>
  <Paragraphs>27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Jon</vt:lpstr>
      <vt:lpstr>Bezpieczeństwo w sieci </vt:lpstr>
      <vt:lpstr>Prezentacja programu PowerPoint</vt:lpstr>
      <vt:lpstr>Prezentacja programu PowerPoint</vt:lpstr>
      <vt:lpstr>Wirtualni znajomi:</vt:lpstr>
      <vt:lpstr>Podczas korzystania z internetu zastosuj te zasady:</vt:lpstr>
      <vt:lpstr>Bezpieczeństwo:</vt:lpstr>
      <vt:lpstr>Pamiętaj:</vt:lpstr>
      <vt:lpstr>Silne hasło</vt:lpstr>
      <vt:lpstr>Cyberprzemoc (agresja elektroniczna):</vt:lpstr>
      <vt:lpstr>Prezentacja programu PowerPoint</vt:lpstr>
      <vt:lpstr>Prezentacja programu PowerPoint</vt:lpstr>
      <vt:lpstr>Koniec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w sieci </dc:title>
  <dc:creator>Martyna</dc:creator>
  <cp:lastModifiedBy>Martyna</cp:lastModifiedBy>
  <cp:revision>2</cp:revision>
  <dcterms:created xsi:type="dcterms:W3CDTF">2020-03-19T17:51:12Z</dcterms:created>
  <dcterms:modified xsi:type="dcterms:W3CDTF">2020-03-23T08:19:48Z</dcterms:modified>
</cp:coreProperties>
</file>